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</p:sldIdLst>
  <p:sldSz cx="7562850" cy="10688638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0066"/>
    <a:srgbClr val="160165"/>
    <a:srgbClr val="000066"/>
    <a:srgbClr val="006699"/>
    <a:srgbClr val="DED1FF"/>
    <a:srgbClr val="DCC5FF"/>
    <a:srgbClr val="CCCCFF"/>
    <a:srgbClr val="336699"/>
    <a:srgbClr val="009999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95" autoAdjust="0"/>
    <p:restoredTop sz="94660"/>
  </p:normalViewPr>
  <p:slideViewPr>
    <p:cSldViewPr>
      <p:cViewPr varScale="1">
        <p:scale>
          <a:sx n="64" d="100"/>
          <a:sy n="64" d="100"/>
        </p:scale>
        <p:origin x="1728" y="72"/>
      </p:cViewPr>
      <p:guideLst>
        <p:guide orient="horz" pos="3367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668711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763209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23496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9854017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212867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1250107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2511691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737674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142096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1579308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MY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</p:spTree>
    <p:extLst>
      <p:ext uri="{BB962C8B-B14F-4D97-AF65-F5344CB8AC3E}">
        <p14:creationId xmlns:p14="http://schemas.microsoft.com/office/powerpoint/2010/main" val="3194002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MY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MY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7FD08F-7242-40D8-B803-7105F640D55E}" type="datetimeFigureOut">
              <a:rPr lang="en-MY" smtClean="0"/>
              <a:t>16/6/2022</a:t>
            </a:fld>
            <a:endParaRPr lang="en-MY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MY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1EB06-DF8E-46C1-9F24-313DF5BF7F74}" type="slidenum">
              <a:rPr lang="en-MY" smtClean="0"/>
              <a:t>‹#›</a:t>
            </a:fld>
            <a:endParaRPr lang="en-MY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011" r="7652" b="39264"/>
          <a:stretch/>
        </p:blipFill>
        <p:spPr>
          <a:xfrm>
            <a:off x="0" y="-3875"/>
            <a:ext cx="7562850" cy="3443194"/>
          </a:xfrm>
          <a:prstGeom prst="rect">
            <a:avLst/>
          </a:prstGeom>
        </p:spPr>
      </p:pic>
      <p:sp>
        <p:nvSpPr>
          <p:cNvPr id="12" name="Rectangle 11"/>
          <p:cNvSpPr/>
          <p:nvPr userDrawn="1"/>
        </p:nvSpPr>
        <p:spPr>
          <a:xfrm>
            <a:off x="5403" y="-10319"/>
            <a:ext cx="7562850" cy="390683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sp>
        <p:nvSpPr>
          <p:cNvPr id="48" name="Rectangle 47"/>
          <p:cNvSpPr/>
          <p:nvPr userDrawn="1"/>
        </p:nvSpPr>
        <p:spPr>
          <a:xfrm>
            <a:off x="2583974" y="69279"/>
            <a:ext cx="2943225" cy="914400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15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9762" r="7488" b="37465"/>
          <a:stretch/>
        </p:blipFill>
        <p:spPr>
          <a:xfrm rot="10800000">
            <a:off x="5403" y="7421400"/>
            <a:ext cx="7557447" cy="3267238"/>
          </a:xfrm>
          <a:prstGeom prst="rect">
            <a:avLst/>
          </a:prstGeom>
        </p:spPr>
      </p:pic>
      <p:sp>
        <p:nvSpPr>
          <p:cNvPr id="19" name="Rectangle 18"/>
          <p:cNvSpPr/>
          <p:nvPr userDrawn="1"/>
        </p:nvSpPr>
        <p:spPr>
          <a:xfrm>
            <a:off x="0" y="6792119"/>
            <a:ext cx="7562850" cy="3919785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7024" y="215259"/>
            <a:ext cx="1828801" cy="68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1242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99219" y="1229519"/>
            <a:ext cx="7378604" cy="9144000"/>
            <a:chOff x="99219" y="1081881"/>
            <a:chExt cx="7378604" cy="9144000"/>
          </a:xfrm>
        </p:grpSpPr>
        <p:sp>
          <p:nvSpPr>
            <p:cNvPr id="3" name="TextBox 2"/>
            <p:cNvSpPr txBox="1"/>
            <p:nvPr/>
          </p:nvSpPr>
          <p:spPr>
            <a:xfrm>
              <a:off x="649564" y="1081881"/>
              <a:ext cx="6117155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dirty="0" smtClean="0">
                  <a:latin typeface="Helvetica" panose="020B0504020202030204" pitchFamily="34" charset="0"/>
                </a:rPr>
                <a:t>NAME</a:t>
              </a:r>
              <a:endParaRPr lang="en-US" b="1" dirty="0">
                <a:latin typeface="Helvetica" panose="020B050402020203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670719" y="1539081"/>
              <a:ext cx="6096000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 smtClean="0">
                  <a:latin typeface="Helvetica" panose="020B0504020202030204" pitchFamily="34" charset="0"/>
                </a:rPr>
                <a:t>Faculty</a:t>
              </a:r>
              <a:endParaRPr lang="en-US" sz="1600" b="1" dirty="0">
                <a:latin typeface="Helvetica" panose="020B0504020202030204" pitchFamily="34" charset="0"/>
              </a:endParaRP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30664" y="1920081"/>
              <a:ext cx="3886200" cy="3077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 dirty="0" smtClean="0">
                  <a:latin typeface="Helvetica" panose="020B0504020202030204" pitchFamily="34" charset="0"/>
                </a:rPr>
                <a:t>Email</a:t>
              </a:r>
              <a:endParaRPr lang="en-MY" sz="1400" dirty="0">
                <a:latin typeface="Helvetica" panose="020B0504020202030204" pitchFamily="34" charset="0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99219" y="6111081"/>
              <a:ext cx="3467100" cy="411480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en-MY" sz="1100" dirty="0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(150 words)</a:t>
              </a: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algn="just"/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99219" y="4587081"/>
              <a:ext cx="3467100" cy="83820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en-US" sz="1100" b="1" dirty="0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(15 words)</a:t>
              </a:r>
              <a:endParaRPr lang="en-US" sz="1100" b="1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1450" indent="-171450" algn="just">
                <a:buFont typeface="Arial"/>
                <a:buChar char="•"/>
              </a:pPr>
              <a:endParaRPr lang="en-MY" sz="1100" b="1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099719" y="2377281"/>
              <a:ext cx="3200400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Total Articles in Publication List = </a:t>
              </a:r>
              <a:r>
                <a:rPr lang="en-US" sz="1200" b="1" dirty="0" smtClean="0">
                  <a:latin typeface="Helvetica" panose="020B0504020202030204" pitchFamily="34" charset="0"/>
                </a:rPr>
                <a:t>?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642519" y="3672681"/>
              <a:ext cx="3835304" cy="6553200"/>
            </a:xfrm>
            <a:prstGeom prst="rect">
              <a:avLst/>
            </a:prstGeom>
            <a:noFill/>
            <a:ln w="31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just"/>
              <a:r>
                <a:rPr lang="en-MY" sz="1100" dirty="0">
                  <a:solidFill>
                    <a:schemeClr val="tx1"/>
                  </a:solidFill>
                  <a:latin typeface="Helvetica" panose="020B0504020202030204" pitchFamily="34" charset="0"/>
                </a:rPr>
                <a:t>Please state latest publications (5) which relevant to propose application</a:t>
              </a:r>
            </a:p>
            <a:p>
              <a:pPr algn="just"/>
              <a:endParaRPr lang="en-MY" sz="1100" dirty="0" smtClean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r>
                <a:rPr lang="en-MY" sz="1100" dirty="0" err="1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xxxxxxx</a:t>
              </a:r>
              <a:endParaRPr lang="en-MY" sz="1100" dirty="0" smtClean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r>
                <a:rPr lang="en-MY" sz="1100" dirty="0" err="1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xxxxxxx</a:t>
              </a:r>
              <a:endParaRPr lang="en-MY" sz="1100" dirty="0" smtClean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r>
                <a:rPr lang="en-MY" sz="1100" dirty="0" err="1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xxxxxxx</a:t>
              </a:r>
              <a:endParaRPr lang="en-MY" sz="1100" dirty="0" smtClean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r>
                <a:rPr lang="en-MY" sz="1100" dirty="0" err="1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xxxxxxx</a:t>
              </a:r>
              <a:endParaRPr lang="en-MY" sz="1100" dirty="0" smtClean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pPr marL="173038" indent="-173038" algn="just">
                <a:buFont typeface="Arial" panose="020B0604020202020204" pitchFamily="34" charset="0"/>
                <a:buChar char="•"/>
              </a:pPr>
              <a:r>
                <a:rPr lang="en-MY" sz="1100" dirty="0" err="1" smtClean="0">
                  <a:solidFill>
                    <a:schemeClr val="tx1"/>
                  </a:solidFill>
                  <a:latin typeface="Helvetica" panose="020B0504020202030204" pitchFamily="34" charset="0"/>
                </a:rPr>
                <a:t>xxxxxxx</a:t>
              </a:r>
              <a:endParaRPr lang="en-MY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  <a:p>
              <a:endParaRPr lang="en-US" sz="1100" dirty="0">
                <a:solidFill>
                  <a:schemeClr val="tx1"/>
                </a:solidFill>
                <a:latin typeface="Helvetica" panose="020B0504020202030204" pitchFamily="34" charset="0"/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099719" y="2682081"/>
              <a:ext cx="3200400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H-Index =  </a:t>
              </a:r>
              <a:r>
                <a:rPr lang="en-US" sz="1200" b="1" dirty="0" smtClean="0">
                  <a:latin typeface="Helvetica" panose="020B0504020202030204" pitchFamily="34" charset="0"/>
                </a:rPr>
                <a:t>?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099719" y="2986881"/>
              <a:ext cx="3200400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Average Citations Per Article =  </a:t>
              </a:r>
              <a:r>
                <a:rPr lang="en-US" sz="1200" b="1" dirty="0" smtClean="0">
                  <a:latin typeface="Helvetica" panose="020B0504020202030204" pitchFamily="34" charset="0"/>
                </a:rPr>
                <a:t>?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099719" y="3291681"/>
              <a:ext cx="3200400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Latest Article In Academic Journal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  <p:sp>
          <p:nvSpPr>
            <p:cNvPr id="13" name="Rounded Rectangle 12"/>
            <p:cNvSpPr/>
            <p:nvPr/>
          </p:nvSpPr>
          <p:spPr>
            <a:xfrm>
              <a:off x="289719" y="4282678"/>
              <a:ext cx="2128974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Area of Expertise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289719" y="5806678"/>
              <a:ext cx="2128974" cy="228203"/>
            </a:xfrm>
            <a:prstGeom prst="roundRect">
              <a:avLst/>
            </a:prstGeom>
            <a:solidFill>
              <a:srgbClr val="24006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latin typeface="Helvetica" panose="020B0504020202030204" pitchFamily="34" charset="0"/>
                </a:rPr>
                <a:t>Biography</a:t>
              </a:r>
              <a:endParaRPr lang="en-MY" sz="1200" b="1" dirty="0">
                <a:latin typeface="Helvetica" panose="020B0504020202030204" pitchFamily="34" charset="0"/>
              </a:endParaRPr>
            </a:p>
          </p:txBody>
        </p:sp>
      </p:grpSp>
      <p:sp>
        <p:nvSpPr>
          <p:cNvPr id="16" name="Rectangle 15"/>
          <p:cNvSpPr/>
          <p:nvPr/>
        </p:nvSpPr>
        <p:spPr>
          <a:xfrm>
            <a:off x="605635" y="2886770"/>
            <a:ext cx="1497139" cy="495498"/>
          </a:xfrm>
          <a:prstGeom prst="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  <a:latin typeface="Helvetica" panose="020B0504020202030204" pitchFamily="34" charset="0"/>
              </a:rPr>
              <a:t>Latest image</a:t>
            </a:r>
            <a:endParaRPr lang="en-MY" sz="1200" dirty="0">
              <a:solidFill>
                <a:schemeClr val="tx1"/>
              </a:solidFill>
              <a:latin typeface="Helvetica" panose="020B0504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8717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55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Adrian Arul</dc:creator>
  <cp:lastModifiedBy>MARSILAH BINTI ABDULLAH</cp:lastModifiedBy>
  <cp:revision>68</cp:revision>
  <dcterms:created xsi:type="dcterms:W3CDTF">2020-01-02T01:07:57Z</dcterms:created>
  <dcterms:modified xsi:type="dcterms:W3CDTF">2022-06-16T02:00:13Z</dcterms:modified>
</cp:coreProperties>
</file>