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</p:sldMasterIdLst>
  <p:notesMasterIdLst>
    <p:notesMasterId r:id="rId8"/>
  </p:notesMasterIdLst>
  <p:sldIdLst>
    <p:sldId id="615" r:id="rId5"/>
    <p:sldId id="625" r:id="rId6"/>
    <p:sldId id="626" r:id="rId7"/>
  </p:sldIdLst>
  <p:sldSz cx="12192000" cy="6858000"/>
  <p:notesSz cx="6858000" cy="9144000"/>
  <p:embeddedFontLst>
    <p:embeddedFont>
      <p:font typeface="Arial Black" panose="020B0A04020102020204" pitchFamily="34" charset="0"/>
      <p:bold r:id="rId9"/>
    </p:embeddedFont>
    <p:embeddedFont>
      <p:font typeface="Garamond" panose="02020404030301010803" pitchFamily="18" charset="0"/>
      <p:regular r:id="rId10"/>
      <p:bold r:id="rId11"/>
      <p:italic r:id="rId12"/>
      <p:boldItalic r:id="rId13"/>
    </p:embeddedFont>
    <p:embeddedFont>
      <p:font typeface="Home" panose="020B0604020202020204" charset="0"/>
      <p:regular r:id="rId14"/>
      <p:bold r:id="rId15"/>
      <p:italic r:id="rId16"/>
      <p:boldItalic r:id="rId17"/>
    </p:embeddedFont>
    <p:embeddedFont>
      <p:font typeface="Signika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M Standard Template" id="{DE84584B-A5D0-41FC-A1BD-842205AC7447}">
          <p14:sldIdLst>
            <p14:sldId id="615"/>
            <p14:sldId id="625"/>
            <p14:sldId id="62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9999"/>
    <a:srgbClr val="FFFFFF"/>
    <a:srgbClr val="CBD5E8"/>
    <a:srgbClr val="E7EBF4"/>
    <a:srgbClr val="2E75B6"/>
    <a:srgbClr val="9CC7E8"/>
    <a:srgbClr val="276FA5"/>
    <a:srgbClr val="3B91D1"/>
    <a:srgbClr val="8DBF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98D6C2-186F-E683-EF12-8CDC2864F76A}" v="23" dt="2025-03-12T08:04:44.579"/>
    <p1510:client id="{93AEE7FB-89A8-4BC5-18D2-5F3E18A77542}" v="56" dt="2025-03-12T04:34:48.1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274" autoAdjust="0"/>
  </p:normalViewPr>
  <p:slideViewPr>
    <p:cSldViewPr snapToGrid="0">
      <p:cViewPr varScale="1">
        <p:scale>
          <a:sx n="79" d="100"/>
          <a:sy n="79" d="100"/>
        </p:scale>
        <p:origin x="744" y="101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font" Target="fonts/font8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3.fntdata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font" Target="fonts/font7.fntdata"/><Relationship Id="rId23" Type="http://schemas.microsoft.com/office/2016/11/relationships/changesInfo" Target="changesInfos/changesInfo1.xml"/><Relationship Id="rId10" Type="http://schemas.openxmlformats.org/officeDocument/2006/relationships/font" Target="fonts/font2.fntdata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LUSTER PENYELIDIKAN" userId="S::researchcluster@365.um.edu.my::74166e74-f11a-4aab-86d4-4fc92ef29820" providerId="AD" clId="Web-{69BAC64D-48E4-30BD-A9A8-600504CB6878}"/>
    <pc:docChg chg="addSld modSld modSection">
      <pc:chgData name="KLUSTER PENYELIDIKAN" userId="S::researchcluster@365.um.edu.my::74166e74-f11a-4aab-86d4-4fc92ef29820" providerId="AD" clId="Web-{69BAC64D-48E4-30BD-A9A8-600504CB6878}" dt="2024-08-26T00:37:16.864" v="1269"/>
      <pc:docMkLst>
        <pc:docMk/>
      </pc:docMkLst>
      <pc:sldChg chg="addSp delSp modSp">
        <pc:chgData name="KLUSTER PENYELIDIKAN" userId="S::researchcluster@365.um.edu.my::74166e74-f11a-4aab-86d4-4fc92ef29820" providerId="AD" clId="Web-{69BAC64D-48E4-30BD-A9A8-600504CB6878}" dt="2024-08-26T00:36:52.130" v="1256"/>
        <pc:sldMkLst>
          <pc:docMk/>
          <pc:sldMk cId="3014630074" sldId="267"/>
        </pc:sldMkLst>
        <pc:spChg chg="mod">
          <ac:chgData name="KLUSTER PENYELIDIKAN" userId="S::researchcluster@365.um.edu.my::74166e74-f11a-4aab-86d4-4fc92ef29820" providerId="AD" clId="Web-{69BAC64D-48E4-30BD-A9A8-600504CB6878}" dt="2024-08-26T00:28:47.894" v="657" actId="14100"/>
          <ac:spMkLst>
            <pc:docMk/>
            <pc:sldMk cId="3014630074" sldId="267"/>
            <ac:spMk id="2" creationId="{00000000-0000-0000-0000-000000000000}"/>
          </ac:spMkLst>
        </pc:spChg>
        <pc:graphicFrameChg chg="mod modGraphic">
          <ac:chgData name="KLUSTER PENYELIDIKAN" userId="S::researchcluster@365.um.edu.my::74166e74-f11a-4aab-86d4-4fc92ef29820" providerId="AD" clId="Web-{69BAC64D-48E4-30BD-A9A8-600504CB6878}" dt="2024-08-26T00:36:52.130" v="1256"/>
          <ac:graphicFrameMkLst>
            <pc:docMk/>
            <pc:sldMk cId="3014630074" sldId="267"/>
            <ac:graphicFrameMk id="5" creationId="{14169827-BC4A-6BE5-BDCF-3A0553659D6E}"/>
          </ac:graphicFrameMkLst>
        </pc:graphicFrameChg>
        <pc:graphicFrameChg chg="add del mod">
          <ac:chgData name="KLUSTER PENYELIDIKAN" userId="S::researchcluster@365.um.edu.my::74166e74-f11a-4aab-86d4-4fc92ef29820" providerId="AD" clId="Web-{69BAC64D-48E4-30BD-A9A8-600504CB6878}" dt="2024-08-26T00:19:21.157" v="1"/>
          <ac:graphicFrameMkLst>
            <pc:docMk/>
            <pc:sldMk cId="3014630074" sldId="267"/>
            <ac:graphicFrameMk id="6" creationId="{11635DD9-0C37-21AE-7908-895B938E6A79}"/>
          </ac:graphicFrameMkLst>
        </pc:graphicFrameChg>
        <pc:graphicFrameChg chg="add del mod">
          <ac:chgData name="KLUSTER PENYELIDIKAN" userId="S::researchcluster@365.um.edu.my::74166e74-f11a-4aab-86d4-4fc92ef29820" providerId="AD" clId="Web-{69BAC64D-48E4-30BD-A9A8-600504CB6878}" dt="2024-08-26T00:21:04.345" v="63"/>
          <ac:graphicFrameMkLst>
            <pc:docMk/>
            <pc:sldMk cId="3014630074" sldId="267"/>
            <ac:graphicFrameMk id="8" creationId="{FF950206-BF34-B575-2240-5C8DDB9F3017}"/>
          </ac:graphicFrameMkLst>
        </pc:graphicFrameChg>
      </pc:sldChg>
      <pc:sldChg chg="modSp add replId">
        <pc:chgData name="KLUSTER PENYELIDIKAN" userId="S::researchcluster@365.um.edu.my::74166e74-f11a-4aab-86d4-4fc92ef29820" providerId="AD" clId="Web-{69BAC64D-48E4-30BD-A9A8-600504CB6878}" dt="2024-08-26T00:37:16.864" v="1269"/>
        <pc:sldMkLst>
          <pc:docMk/>
          <pc:sldMk cId="3926528206" sldId="564"/>
        </pc:sldMkLst>
        <pc:graphicFrameChg chg="mod modGraphic">
          <ac:chgData name="KLUSTER PENYELIDIKAN" userId="S::researchcluster@365.um.edu.my::74166e74-f11a-4aab-86d4-4fc92ef29820" providerId="AD" clId="Web-{69BAC64D-48E4-30BD-A9A8-600504CB6878}" dt="2024-08-26T00:37:16.864" v="1269"/>
          <ac:graphicFrameMkLst>
            <pc:docMk/>
            <pc:sldMk cId="3926528206" sldId="564"/>
            <ac:graphicFrameMk id="5" creationId="{14169827-BC4A-6BE5-BDCF-3A0553659D6E}"/>
          </ac:graphicFrameMkLst>
        </pc:graphicFrameChg>
      </pc:sldChg>
    </pc:docChg>
  </pc:docChgLst>
  <pc:docChgLst>
    <pc:chgData clId="Web-{A0EB220F-3A9D-9F9F-9AF0-45EB34EC7A27}"/>
    <pc:docChg chg="modSld">
      <pc:chgData name="" userId="" providerId="" clId="Web-{A0EB220F-3A9D-9F9F-9AF0-45EB34EC7A27}" dt="2024-10-11T01:03:12.849" v="15"/>
      <pc:docMkLst>
        <pc:docMk/>
      </pc:docMkLst>
      <pc:sldChg chg="modSp">
        <pc:chgData name="" userId="" providerId="" clId="Web-{A0EB220F-3A9D-9F9F-9AF0-45EB34EC7A27}" dt="2024-10-11T01:03:12.849" v="15"/>
        <pc:sldMkLst>
          <pc:docMk/>
          <pc:sldMk cId="2029485556" sldId="575"/>
        </pc:sldMkLst>
        <pc:graphicFrameChg chg="mod modGraphic">
          <ac:chgData name="" userId="" providerId="" clId="Web-{A0EB220F-3A9D-9F9F-9AF0-45EB34EC7A27}" dt="2024-10-11T01:03:12.849" v="15"/>
          <ac:graphicFrameMkLst>
            <pc:docMk/>
            <pc:sldMk cId="2029485556" sldId="575"/>
            <ac:graphicFrameMk id="7" creationId="{00000000-0000-0000-0000-000000000000}"/>
          </ac:graphicFrameMkLst>
        </pc:graphicFrameChg>
      </pc:sldChg>
    </pc:docChg>
  </pc:docChgLst>
  <pc:docChgLst>
    <pc:chgData name="KLUSTER PENYELIDIKAN" userId="S::researchcluster@365.um.edu.my::74166e74-f11a-4aab-86d4-4fc92ef29820" providerId="AD" clId="Web-{07BA49CC-3ABC-485D-F425-DC5A8F6836BC}"/>
    <pc:docChg chg="modSld">
      <pc:chgData name="KLUSTER PENYELIDIKAN" userId="S::researchcluster@365.um.edu.my::74166e74-f11a-4aab-86d4-4fc92ef29820" providerId="AD" clId="Web-{07BA49CC-3ABC-485D-F425-DC5A8F6836BC}" dt="2024-08-26T02:53:08.553" v="45"/>
      <pc:docMkLst>
        <pc:docMk/>
      </pc:docMkLst>
      <pc:sldChg chg="modSp">
        <pc:chgData name="KLUSTER PENYELIDIKAN" userId="S::researchcluster@365.um.edu.my::74166e74-f11a-4aab-86d4-4fc92ef29820" providerId="AD" clId="Web-{07BA49CC-3ABC-485D-F425-DC5A8F6836BC}" dt="2024-08-26T02:52:47.115" v="14"/>
        <pc:sldMkLst>
          <pc:docMk/>
          <pc:sldMk cId="3014630074" sldId="267"/>
        </pc:sldMkLst>
        <pc:graphicFrameChg chg="mod modGraphic">
          <ac:chgData name="KLUSTER PENYELIDIKAN" userId="S::researchcluster@365.um.edu.my::74166e74-f11a-4aab-86d4-4fc92ef29820" providerId="AD" clId="Web-{07BA49CC-3ABC-485D-F425-DC5A8F6836BC}" dt="2024-08-26T02:52:47.115" v="14"/>
          <ac:graphicFrameMkLst>
            <pc:docMk/>
            <pc:sldMk cId="3014630074" sldId="267"/>
            <ac:graphicFrameMk id="5" creationId="{14169827-BC4A-6BE5-BDCF-3A0553659D6E}"/>
          </ac:graphicFrameMkLst>
        </pc:graphicFrameChg>
      </pc:sldChg>
      <pc:sldChg chg="modSp">
        <pc:chgData name="KLUSTER PENYELIDIKAN" userId="S::researchcluster@365.um.edu.my::74166e74-f11a-4aab-86d4-4fc92ef29820" providerId="AD" clId="Web-{07BA49CC-3ABC-485D-F425-DC5A8F6836BC}" dt="2024-08-26T02:53:08.553" v="45"/>
        <pc:sldMkLst>
          <pc:docMk/>
          <pc:sldMk cId="3926528206" sldId="564"/>
        </pc:sldMkLst>
        <pc:graphicFrameChg chg="mod modGraphic">
          <ac:chgData name="KLUSTER PENYELIDIKAN" userId="S::researchcluster@365.um.edu.my::74166e74-f11a-4aab-86d4-4fc92ef29820" providerId="AD" clId="Web-{07BA49CC-3ABC-485D-F425-DC5A8F6836BC}" dt="2024-08-26T02:53:08.553" v="45"/>
          <ac:graphicFrameMkLst>
            <pc:docMk/>
            <pc:sldMk cId="3926528206" sldId="564"/>
            <ac:graphicFrameMk id="5" creationId="{14169827-BC4A-6BE5-BDCF-3A0553659D6E}"/>
          </ac:graphicFrameMkLst>
        </pc:graphicFrameChg>
      </pc:sldChg>
    </pc:docChg>
  </pc:docChgLst>
  <pc:docChgLst>
    <pc:chgData name="KLUSTER PENYELIDIKAN" userId="S::researchcluster@365.um.edu.my::74166e74-f11a-4aab-86d4-4fc92ef29820" providerId="AD" clId="Web-{FB750FC0-0320-56D0-9A52-93FB097479D1}"/>
    <pc:docChg chg="addSld modSld sldOrd modSection">
      <pc:chgData name="KLUSTER PENYELIDIKAN" userId="S::researchcluster@365.um.edu.my::74166e74-f11a-4aab-86d4-4fc92ef29820" providerId="AD" clId="Web-{FB750FC0-0320-56D0-9A52-93FB097479D1}" dt="2024-10-08T09:07:36.122" v="226" actId="20577"/>
      <pc:docMkLst>
        <pc:docMk/>
      </pc:docMkLst>
      <pc:sldChg chg="addSp delSp modSp">
        <pc:chgData name="KLUSTER PENYELIDIKAN" userId="S::researchcluster@365.um.edu.my::74166e74-f11a-4aab-86d4-4fc92ef29820" providerId="AD" clId="Web-{FB750FC0-0320-56D0-9A52-93FB097479D1}" dt="2024-10-08T08:28:00.243" v="144" actId="20577"/>
        <pc:sldMkLst>
          <pc:docMk/>
          <pc:sldMk cId="4286774266" sldId="577"/>
        </pc:sldMkLst>
        <pc:spChg chg="add del">
          <ac:chgData name="KLUSTER PENYELIDIKAN" userId="S::researchcluster@365.um.edu.my::74166e74-f11a-4aab-86d4-4fc92ef29820" providerId="AD" clId="Web-{FB750FC0-0320-56D0-9A52-93FB097479D1}" dt="2024-10-08T08:26:53.084" v="135"/>
          <ac:spMkLst>
            <pc:docMk/>
            <pc:sldMk cId="4286774266" sldId="577"/>
            <ac:spMk id="3" creationId="{6B8B3B5E-74D2-2361-FEC4-D2A3E526C41A}"/>
          </ac:spMkLst>
        </pc:spChg>
        <pc:spChg chg="add mod">
          <ac:chgData name="KLUSTER PENYELIDIKAN" userId="S::researchcluster@365.um.edu.my::74166e74-f11a-4aab-86d4-4fc92ef29820" providerId="AD" clId="Web-{FB750FC0-0320-56D0-9A52-93FB097479D1}" dt="2024-10-08T08:28:00.243" v="144" actId="20577"/>
          <ac:spMkLst>
            <pc:docMk/>
            <pc:sldMk cId="4286774266" sldId="577"/>
            <ac:spMk id="4" creationId="{06287CD1-D4BA-F5A7-DB5F-F762F31AC222}"/>
          </ac:spMkLst>
        </pc:spChg>
        <pc:graphicFrameChg chg="mod">
          <ac:chgData name="KLUSTER PENYELIDIKAN" userId="S::researchcluster@365.um.edu.my::74166e74-f11a-4aab-86d4-4fc92ef29820" providerId="AD" clId="Web-{FB750FC0-0320-56D0-9A52-93FB097479D1}" dt="2024-10-08T08:26:55.991" v="136" actId="1076"/>
          <ac:graphicFrameMkLst>
            <pc:docMk/>
            <pc:sldMk cId="4286774266" sldId="577"/>
            <ac:graphicFrameMk id="2" creationId="{00000000-0000-0000-0000-000000000000}"/>
          </ac:graphicFrameMkLst>
        </pc:graphicFrameChg>
      </pc:sldChg>
      <pc:sldChg chg="addSp modSp">
        <pc:chgData name="KLUSTER PENYELIDIKAN" userId="S::researchcluster@365.um.edu.my::74166e74-f11a-4aab-86d4-4fc92ef29820" providerId="AD" clId="Web-{FB750FC0-0320-56D0-9A52-93FB097479D1}" dt="2024-10-08T08:12:54.679" v="109" actId="14100"/>
        <pc:sldMkLst>
          <pc:docMk/>
          <pc:sldMk cId="2203922171" sldId="580"/>
        </pc:sldMkLst>
        <pc:spChg chg="add mod">
          <ac:chgData name="KLUSTER PENYELIDIKAN" userId="S::researchcluster@365.um.edu.my::74166e74-f11a-4aab-86d4-4fc92ef29820" providerId="AD" clId="Web-{FB750FC0-0320-56D0-9A52-93FB097479D1}" dt="2024-10-08T08:12:54.679" v="109" actId="14100"/>
          <ac:spMkLst>
            <pc:docMk/>
            <pc:sldMk cId="2203922171" sldId="580"/>
            <ac:spMk id="2" creationId="{095BE260-15A5-8BE6-0B54-196B728C3B9E}"/>
          </ac:spMkLst>
        </pc:spChg>
        <pc:graphicFrameChg chg="mod modGraphic">
          <ac:chgData name="KLUSTER PENYELIDIKAN" userId="S::researchcluster@365.um.edu.my::74166e74-f11a-4aab-86d4-4fc92ef29820" providerId="AD" clId="Web-{FB750FC0-0320-56D0-9A52-93FB097479D1}" dt="2024-10-08T08:11:18.129" v="35"/>
          <ac:graphicFrameMkLst>
            <pc:docMk/>
            <pc:sldMk cId="2203922171" sldId="580"/>
            <ac:graphicFrameMk id="4" creationId="{56156692-7AF5-4764-AB80-B11170257469}"/>
          </ac:graphicFrameMkLst>
        </pc:graphicFrameChg>
      </pc:sldChg>
      <pc:sldChg chg="addSp modSp">
        <pc:chgData name="KLUSTER PENYELIDIKAN" userId="S::researchcluster@365.um.edu.my::74166e74-f11a-4aab-86d4-4fc92ef29820" providerId="AD" clId="Web-{FB750FC0-0320-56D0-9A52-93FB097479D1}" dt="2024-10-08T08:14:45.168" v="133"/>
        <pc:sldMkLst>
          <pc:docMk/>
          <pc:sldMk cId="4164978904" sldId="581"/>
        </pc:sldMkLst>
        <pc:spChg chg="add mod">
          <ac:chgData name="KLUSTER PENYELIDIKAN" userId="S::researchcluster@365.um.edu.my::74166e74-f11a-4aab-86d4-4fc92ef29820" providerId="AD" clId="Web-{FB750FC0-0320-56D0-9A52-93FB097479D1}" dt="2024-10-08T08:13:31.978" v="116"/>
          <ac:spMkLst>
            <pc:docMk/>
            <pc:sldMk cId="4164978904" sldId="581"/>
            <ac:spMk id="2" creationId="{B4E7F6DD-FDEA-E65E-46C1-428DC33143AA}"/>
          </ac:spMkLst>
        </pc:spChg>
        <pc:graphicFrameChg chg="mod modGraphic">
          <ac:chgData name="KLUSTER PENYELIDIKAN" userId="S::researchcluster@365.um.edu.my::74166e74-f11a-4aab-86d4-4fc92ef29820" providerId="AD" clId="Web-{FB750FC0-0320-56D0-9A52-93FB097479D1}" dt="2024-10-08T08:14:45.168" v="133"/>
          <ac:graphicFrameMkLst>
            <pc:docMk/>
            <pc:sldMk cId="4164978904" sldId="581"/>
            <ac:graphicFrameMk id="4" creationId="{56156692-7AF5-4764-AB80-B11170257469}"/>
          </ac:graphicFrameMkLst>
        </pc:graphicFrameChg>
      </pc:sldChg>
      <pc:sldChg chg="modSp">
        <pc:chgData name="KLUSTER PENYELIDIKAN" userId="S::researchcluster@365.um.edu.my::74166e74-f11a-4aab-86d4-4fc92ef29820" providerId="AD" clId="Web-{FB750FC0-0320-56D0-9A52-93FB097479D1}" dt="2024-10-08T08:32:05.221" v="148" actId="20577"/>
        <pc:sldMkLst>
          <pc:docMk/>
          <pc:sldMk cId="4258103979" sldId="583"/>
        </pc:sldMkLst>
        <pc:spChg chg="mod">
          <ac:chgData name="KLUSTER PENYELIDIKAN" userId="S::researchcluster@365.um.edu.my::74166e74-f11a-4aab-86d4-4fc92ef29820" providerId="AD" clId="Web-{FB750FC0-0320-56D0-9A52-93FB097479D1}" dt="2024-10-08T08:32:05.221" v="148" actId="20577"/>
          <ac:spMkLst>
            <pc:docMk/>
            <pc:sldMk cId="4258103979" sldId="583"/>
            <ac:spMk id="7" creationId="{C9625C06-AE5B-4CD0-BE9A-D35896DAE267}"/>
          </ac:spMkLst>
        </pc:spChg>
      </pc:sldChg>
      <pc:sldChg chg="ord">
        <pc:chgData name="KLUSTER PENYELIDIKAN" userId="S::researchcluster@365.um.edu.my::74166e74-f11a-4aab-86d4-4fc92ef29820" providerId="AD" clId="Web-{FB750FC0-0320-56D0-9A52-93FB097479D1}" dt="2024-10-08T08:32:50.238" v="150"/>
        <pc:sldMkLst>
          <pc:docMk/>
          <pc:sldMk cId="3777135492" sldId="584"/>
        </pc:sldMkLst>
      </pc:sldChg>
      <pc:sldChg chg="modSp">
        <pc:chgData name="KLUSTER PENYELIDIKAN" userId="S::researchcluster@365.um.edu.my::74166e74-f11a-4aab-86d4-4fc92ef29820" providerId="AD" clId="Web-{FB750FC0-0320-56D0-9A52-93FB097479D1}" dt="2024-10-08T08:33:10.676" v="153" actId="1076"/>
        <pc:sldMkLst>
          <pc:docMk/>
          <pc:sldMk cId="2215617282" sldId="585"/>
        </pc:sldMkLst>
        <pc:spChg chg="mod">
          <ac:chgData name="KLUSTER PENYELIDIKAN" userId="S::researchcluster@365.um.edu.my::74166e74-f11a-4aab-86d4-4fc92ef29820" providerId="AD" clId="Web-{FB750FC0-0320-56D0-9A52-93FB097479D1}" dt="2024-10-08T08:33:10.676" v="153" actId="1076"/>
          <ac:spMkLst>
            <pc:docMk/>
            <pc:sldMk cId="2215617282" sldId="585"/>
            <ac:spMk id="2" creationId="{00000000-0000-0000-0000-000000000000}"/>
          </ac:spMkLst>
        </pc:spChg>
      </pc:sldChg>
      <pc:sldChg chg="addSp delSp modSp add ord replId">
        <pc:chgData name="KLUSTER PENYELIDIKAN" userId="S::researchcluster@365.um.edu.my::74166e74-f11a-4aab-86d4-4fc92ef29820" providerId="AD" clId="Web-{FB750FC0-0320-56D0-9A52-93FB097479D1}" dt="2024-10-08T09:07:36.122" v="226" actId="20577"/>
        <pc:sldMkLst>
          <pc:docMk/>
          <pc:sldMk cId="2744852689" sldId="593"/>
        </pc:sldMkLst>
        <pc:spChg chg="add mod">
          <ac:chgData name="KLUSTER PENYELIDIKAN" userId="S::researchcluster@365.um.edu.my::74166e74-f11a-4aab-86d4-4fc92ef29820" providerId="AD" clId="Web-{FB750FC0-0320-56D0-9A52-93FB097479D1}" dt="2024-10-08T09:07:16.934" v="225" actId="20577"/>
          <ac:spMkLst>
            <pc:docMk/>
            <pc:sldMk cId="2744852689" sldId="593"/>
            <ac:spMk id="2" creationId="{6D8956AF-BDE2-E7E0-79CF-CF649D567160}"/>
          </ac:spMkLst>
        </pc:spChg>
        <pc:spChg chg="del">
          <ac:chgData name="KLUSTER PENYELIDIKAN" userId="S::researchcluster@365.um.edu.my::74166e74-f11a-4aab-86d4-4fc92ef29820" providerId="AD" clId="Web-{FB750FC0-0320-56D0-9A52-93FB097479D1}" dt="2024-10-08T08:35:34.588" v="169"/>
          <ac:spMkLst>
            <pc:docMk/>
            <pc:sldMk cId="2744852689" sldId="593"/>
            <ac:spMk id="4" creationId="{06287CD1-D4BA-F5A7-DB5F-F762F31AC222}"/>
          </ac:spMkLst>
        </pc:spChg>
        <pc:spChg chg="mod">
          <ac:chgData name="KLUSTER PENYELIDIKAN" userId="S::researchcluster@365.um.edu.my::74166e74-f11a-4aab-86d4-4fc92ef29820" providerId="AD" clId="Web-{FB750FC0-0320-56D0-9A52-93FB097479D1}" dt="2024-10-08T09:07:36.122" v="226" actId="20577"/>
          <ac:spMkLst>
            <pc:docMk/>
            <pc:sldMk cId="2744852689" sldId="593"/>
            <ac:spMk id="5" creationId="{00000000-0000-0000-0000-000000000000}"/>
          </ac:spMkLst>
        </pc:spChg>
        <pc:graphicFrameChg chg="del">
          <ac:chgData name="KLUSTER PENYELIDIKAN" userId="S::researchcluster@365.um.edu.my::74166e74-f11a-4aab-86d4-4fc92ef29820" providerId="AD" clId="Web-{FB750FC0-0320-56D0-9A52-93FB097479D1}" dt="2024-10-08T08:35:39.010" v="170"/>
          <ac:graphicFrameMkLst>
            <pc:docMk/>
            <pc:sldMk cId="2744852689" sldId="593"/>
            <ac:graphicFrameMk id="2" creationId="{00000000-0000-0000-0000-000000000000}"/>
          </ac:graphicFrameMkLst>
        </pc:graphicFrameChg>
      </pc:sldChg>
    </pc:docChg>
  </pc:docChgLst>
  <pc:docChgLst>
    <pc:chgData name="KLUSTER PENYELIDIKAN" userId="S::researchcluster@365.um.edu.my::74166e74-f11a-4aab-86d4-4fc92ef29820" providerId="AD" clId="Web-{16727B07-E7E9-562B-7DFB-7B705B7FEAE8}"/>
    <pc:docChg chg="modSld">
      <pc:chgData name="KLUSTER PENYELIDIKAN" userId="S::researchcluster@365.um.edu.my::74166e74-f11a-4aab-86d4-4fc92ef29820" providerId="AD" clId="Web-{16727B07-E7E9-562B-7DFB-7B705B7FEAE8}" dt="2024-10-11T06:45:18.124" v="3" actId="20577"/>
      <pc:docMkLst>
        <pc:docMk/>
      </pc:docMkLst>
      <pc:sldChg chg="modSp">
        <pc:chgData name="KLUSTER PENYELIDIKAN" userId="S::researchcluster@365.um.edu.my::74166e74-f11a-4aab-86d4-4fc92ef29820" providerId="AD" clId="Web-{16727B07-E7E9-562B-7DFB-7B705B7FEAE8}" dt="2024-10-11T06:45:10.342" v="1" actId="20577"/>
        <pc:sldMkLst>
          <pc:docMk/>
          <pc:sldMk cId="2203922171" sldId="580"/>
        </pc:sldMkLst>
        <pc:spChg chg="mod">
          <ac:chgData name="KLUSTER PENYELIDIKAN" userId="S::researchcluster@365.um.edu.my::74166e74-f11a-4aab-86d4-4fc92ef29820" providerId="AD" clId="Web-{16727B07-E7E9-562B-7DFB-7B705B7FEAE8}" dt="2024-10-11T06:45:10.342" v="1" actId="20577"/>
          <ac:spMkLst>
            <pc:docMk/>
            <pc:sldMk cId="2203922171" sldId="580"/>
            <ac:spMk id="2" creationId="{095BE260-15A5-8BE6-0B54-196B728C3B9E}"/>
          </ac:spMkLst>
        </pc:spChg>
      </pc:sldChg>
      <pc:sldChg chg="modSp">
        <pc:chgData name="KLUSTER PENYELIDIKAN" userId="S::researchcluster@365.um.edu.my::74166e74-f11a-4aab-86d4-4fc92ef29820" providerId="AD" clId="Web-{16727B07-E7E9-562B-7DFB-7B705B7FEAE8}" dt="2024-10-11T06:45:18.124" v="3" actId="20577"/>
        <pc:sldMkLst>
          <pc:docMk/>
          <pc:sldMk cId="4164978904" sldId="581"/>
        </pc:sldMkLst>
        <pc:spChg chg="mod">
          <ac:chgData name="KLUSTER PENYELIDIKAN" userId="S::researchcluster@365.um.edu.my::74166e74-f11a-4aab-86d4-4fc92ef29820" providerId="AD" clId="Web-{16727B07-E7E9-562B-7DFB-7B705B7FEAE8}" dt="2024-10-11T06:45:18.124" v="3" actId="20577"/>
          <ac:spMkLst>
            <pc:docMk/>
            <pc:sldMk cId="4164978904" sldId="581"/>
            <ac:spMk id="6" creationId="{095BE260-15A5-8BE6-0B54-196B728C3B9E}"/>
          </ac:spMkLst>
        </pc:spChg>
      </pc:sldChg>
    </pc:docChg>
  </pc:docChgLst>
  <pc:docChgLst>
    <pc:chgData name="KLUSTER PENYELIDIKAN" userId="S::researchcluster@365.um.edu.my::74166e74-f11a-4aab-86d4-4fc92ef29820" providerId="AD" clId="Web-{DEC8C2C0-5C06-AACD-9783-C4B6C63BE384}"/>
    <pc:docChg chg="addSld modSld modSection">
      <pc:chgData name="KLUSTER PENYELIDIKAN" userId="S::researchcluster@365.um.edu.my::74166e74-f11a-4aab-86d4-4fc92ef29820" providerId="AD" clId="Web-{DEC8C2C0-5C06-AACD-9783-C4B6C63BE384}" dt="2024-08-26T00:41:10.245" v="144"/>
      <pc:docMkLst>
        <pc:docMk/>
      </pc:docMkLst>
      <pc:sldChg chg="modSp">
        <pc:chgData name="KLUSTER PENYELIDIKAN" userId="S::researchcluster@365.um.edu.my::74166e74-f11a-4aab-86d4-4fc92ef29820" providerId="AD" clId="Web-{DEC8C2C0-5C06-AACD-9783-C4B6C63BE384}" dt="2024-08-26T00:38:44.833" v="17"/>
        <pc:sldMkLst>
          <pc:docMk/>
          <pc:sldMk cId="3014630074" sldId="267"/>
        </pc:sldMkLst>
        <pc:graphicFrameChg chg="modGraphic">
          <ac:chgData name="KLUSTER PENYELIDIKAN" userId="S::researchcluster@365.um.edu.my::74166e74-f11a-4aab-86d4-4fc92ef29820" providerId="AD" clId="Web-{DEC8C2C0-5C06-AACD-9783-C4B6C63BE384}" dt="2024-08-26T00:38:44.833" v="17"/>
          <ac:graphicFrameMkLst>
            <pc:docMk/>
            <pc:sldMk cId="3014630074" sldId="267"/>
            <ac:graphicFrameMk id="5" creationId="{14169827-BC4A-6BE5-BDCF-3A0553659D6E}"/>
          </ac:graphicFrameMkLst>
        </pc:graphicFrameChg>
      </pc:sldChg>
      <pc:sldChg chg="modSp">
        <pc:chgData name="KLUSTER PENYELIDIKAN" userId="S::researchcluster@365.um.edu.my::74166e74-f11a-4aab-86d4-4fc92ef29820" providerId="AD" clId="Web-{DEC8C2C0-5C06-AACD-9783-C4B6C63BE384}" dt="2024-08-26T00:41:03.432" v="126"/>
        <pc:sldMkLst>
          <pc:docMk/>
          <pc:sldMk cId="3926528206" sldId="564"/>
        </pc:sldMkLst>
        <pc:graphicFrameChg chg="mod modGraphic">
          <ac:chgData name="KLUSTER PENYELIDIKAN" userId="S::researchcluster@365.um.edu.my::74166e74-f11a-4aab-86d4-4fc92ef29820" providerId="AD" clId="Web-{DEC8C2C0-5C06-AACD-9783-C4B6C63BE384}" dt="2024-08-26T00:41:03.432" v="126"/>
          <ac:graphicFrameMkLst>
            <pc:docMk/>
            <pc:sldMk cId="3926528206" sldId="564"/>
            <ac:graphicFrameMk id="5" creationId="{14169827-BC4A-6BE5-BDCF-3A0553659D6E}"/>
          </ac:graphicFrameMkLst>
        </pc:graphicFrameChg>
      </pc:sldChg>
      <pc:sldChg chg="modSp add replId">
        <pc:chgData name="KLUSTER PENYELIDIKAN" userId="S::researchcluster@365.um.edu.my::74166e74-f11a-4aab-86d4-4fc92ef29820" providerId="AD" clId="Web-{DEC8C2C0-5C06-AACD-9783-C4B6C63BE384}" dt="2024-08-26T00:41:10.245" v="144"/>
        <pc:sldMkLst>
          <pc:docMk/>
          <pc:sldMk cId="2379187894" sldId="565"/>
        </pc:sldMkLst>
        <pc:graphicFrameChg chg="mod modGraphic">
          <ac:chgData name="KLUSTER PENYELIDIKAN" userId="S::researchcluster@365.um.edu.my::74166e74-f11a-4aab-86d4-4fc92ef29820" providerId="AD" clId="Web-{DEC8C2C0-5C06-AACD-9783-C4B6C63BE384}" dt="2024-08-26T00:41:10.245" v="144"/>
          <ac:graphicFrameMkLst>
            <pc:docMk/>
            <pc:sldMk cId="2379187894" sldId="565"/>
            <ac:graphicFrameMk id="5" creationId="{14169827-BC4A-6BE5-BDCF-3A0553659D6E}"/>
          </ac:graphicFrameMkLst>
        </pc:graphicFrameChg>
      </pc:sldChg>
    </pc:docChg>
  </pc:docChgLst>
  <pc:docChgLst>
    <pc:chgData name="KLUSTER PENYELIDIKAN" userId="S::researchcluster@365.um.edu.my::74166e74-f11a-4aab-86d4-4fc92ef29820" providerId="AD" clId="Web-{1C51FC61-4718-88E8-9CFF-5B8CD2B22D07}"/>
    <pc:docChg chg="modSld">
      <pc:chgData name="KLUSTER PENYELIDIKAN" userId="S::researchcluster@365.um.edu.my::74166e74-f11a-4aab-86d4-4fc92ef29820" providerId="AD" clId="Web-{1C51FC61-4718-88E8-9CFF-5B8CD2B22D07}" dt="2024-08-26T01:48:33.006" v="156"/>
      <pc:docMkLst>
        <pc:docMk/>
      </pc:docMkLst>
      <pc:sldChg chg="addSp delSp modSp">
        <pc:chgData name="KLUSTER PENYELIDIKAN" userId="S::researchcluster@365.um.edu.my::74166e74-f11a-4aab-86d4-4fc92ef29820" providerId="AD" clId="Web-{1C51FC61-4718-88E8-9CFF-5B8CD2B22D07}" dt="2024-08-26T01:48:33.006" v="156"/>
        <pc:sldMkLst>
          <pc:docMk/>
          <pc:sldMk cId="4290871220" sldId="261"/>
        </pc:sldMkLst>
        <pc:spChg chg="del">
          <ac:chgData name="KLUSTER PENYELIDIKAN" userId="S::researchcluster@365.um.edu.my::74166e74-f11a-4aab-86d4-4fc92ef29820" providerId="AD" clId="Web-{1C51FC61-4718-88E8-9CFF-5B8CD2B22D07}" dt="2024-08-26T01:41:17.394" v="0"/>
          <ac:spMkLst>
            <pc:docMk/>
            <pc:sldMk cId="4290871220" sldId="261"/>
            <ac:spMk id="3" creationId="{00000000-0000-0000-0000-000000000000}"/>
          </ac:spMkLst>
        </pc:spChg>
        <pc:graphicFrameChg chg="add mod ord modGraphic">
          <ac:chgData name="KLUSTER PENYELIDIKAN" userId="S::researchcluster@365.um.edu.my::74166e74-f11a-4aab-86d4-4fc92ef29820" providerId="AD" clId="Web-{1C51FC61-4718-88E8-9CFF-5B8CD2B22D07}" dt="2024-08-26T01:48:33.006" v="156"/>
          <ac:graphicFrameMkLst>
            <pc:docMk/>
            <pc:sldMk cId="4290871220" sldId="261"/>
            <ac:graphicFrameMk id="6" creationId="{82828A32-07DA-1431-ACBC-891F59417378}"/>
          </ac:graphicFrameMkLst>
        </pc:graphicFrameChg>
      </pc:sldChg>
    </pc:docChg>
  </pc:docChgLst>
  <pc:docChgLst>
    <pc:chgData name="KLUSTER PENYELIDIKAN" userId="S::researchcluster@365.um.edu.my::74166e74-f11a-4aab-86d4-4fc92ef29820" providerId="AD" clId="Web-{F22A3EC0-3FFF-3E4A-3005-C07FC169ACCC}"/>
    <pc:docChg chg="modSld sldOrd">
      <pc:chgData name="KLUSTER PENYELIDIKAN" userId="S::researchcluster@365.um.edu.my::74166e74-f11a-4aab-86d4-4fc92ef29820" providerId="AD" clId="Web-{F22A3EC0-3FFF-3E4A-3005-C07FC169ACCC}" dt="2024-08-26T01:36:11.113" v="22" actId="1076"/>
      <pc:docMkLst>
        <pc:docMk/>
      </pc:docMkLst>
      <pc:sldChg chg="addSp modSp ord">
        <pc:chgData name="KLUSTER PENYELIDIKAN" userId="S::researchcluster@365.um.edu.my::74166e74-f11a-4aab-86d4-4fc92ef29820" providerId="AD" clId="Web-{F22A3EC0-3FFF-3E4A-3005-C07FC169ACCC}" dt="2024-08-26T01:36:11.113" v="22" actId="1076"/>
        <pc:sldMkLst>
          <pc:docMk/>
          <pc:sldMk cId="3943521649" sldId="284"/>
        </pc:sldMkLst>
        <pc:graphicFrameChg chg="mod modGraphic">
          <ac:chgData name="KLUSTER PENYELIDIKAN" userId="S::researchcluster@365.um.edu.my::74166e74-f11a-4aab-86d4-4fc92ef29820" providerId="AD" clId="Web-{F22A3EC0-3FFF-3E4A-3005-C07FC169ACCC}" dt="2024-08-26T00:17:25.175" v="4"/>
          <ac:graphicFrameMkLst>
            <pc:docMk/>
            <pc:sldMk cId="3943521649" sldId="284"/>
            <ac:graphicFrameMk id="3" creationId="{99E51A62-64D7-0B6A-48F5-8EF00A1B3310}"/>
          </ac:graphicFrameMkLst>
        </pc:graphicFrameChg>
        <pc:picChg chg="add mod modCrop">
          <ac:chgData name="KLUSTER PENYELIDIKAN" userId="S::researchcluster@365.um.edu.my::74166e74-f11a-4aab-86d4-4fc92ef29820" providerId="AD" clId="Web-{F22A3EC0-3FFF-3E4A-3005-C07FC169ACCC}" dt="2024-08-26T01:36:11.019" v="21" actId="1076"/>
          <ac:picMkLst>
            <pc:docMk/>
            <pc:sldMk cId="3943521649" sldId="284"/>
            <ac:picMk id="5" creationId="{12C727D6-7ABE-7D3A-7A3B-263A2A99B1C2}"/>
          </ac:picMkLst>
        </pc:picChg>
        <pc:picChg chg="add mod modCrop">
          <ac:chgData name="KLUSTER PENYELIDIKAN" userId="S::researchcluster@365.um.edu.my::74166e74-f11a-4aab-86d4-4fc92ef29820" providerId="AD" clId="Web-{F22A3EC0-3FFF-3E4A-3005-C07FC169ACCC}" dt="2024-08-26T01:36:11.113" v="22" actId="1076"/>
          <ac:picMkLst>
            <pc:docMk/>
            <pc:sldMk cId="3943521649" sldId="284"/>
            <ac:picMk id="6" creationId="{6110C409-1631-A0A5-9344-82C24CF470E0}"/>
          </ac:picMkLst>
        </pc:picChg>
      </pc:sldChg>
    </pc:docChg>
  </pc:docChgLst>
  <pc:docChgLst>
    <pc:chgData name="KLUSTER PENYELIDIKAN" userId="S::researchcluster@365.um.edu.my::74166e74-f11a-4aab-86d4-4fc92ef29820" providerId="AD" clId="Web-{14CC62F7-2FA0-B435-2D4F-E9EAEF3C7F15}"/>
    <pc:docChg chg="addSld delSld modSld modSection">
      <pc:chgData name="KLUSTER PENYELIDIKAN" userId="S::researchcluster@365.um.edu.my::74166e74-f11a-4aab-86d4-4fc92ef29820" providerId="AD" clId="Web-{14CC62F7-2FA0-B435-2D4F-E9EAEF3C7F15}" dt="2024-08-26T07:04:49.597" v="233" actId="20577"/>
      <pc:docMkLst>
        <pc:docMk/>
      </pc:docMkLst>
      <pc:sldChg chg="modSp">
        <pc:chgData name="KLUSTER PENYELIDIKAN" userId="S::researchcluster@365.um.edu.my::74166e74-f11a-4aab-86d4-4fc92ef29820" providerId="AD" clId="Web-{14CC62F7-2FA0-B435-2D4F-E9EAEF3C7F15}" dt="2024-08-26T06:00:43.425" v="160" actId="20577"/>
        <pc:sldMkLst>
          <pc:docMk/>
          <pc:sldMk cId="1369132097" sldId="256"/>
        </pc:sldMkLst>
        <pc:spChg chg="mod">
          <ac:chgData name="KLUSTER PENYELIDIKAN" userId="S::researchcluster@365.um.edu.my::74166e74-f11a-4aab-86d4-4fc92ef29820" providerId="AD" clId="Web-{14CC62F7-2FA0-B435-2D4F-E9EAEF3C7F15}" dt="2024-08-26T06:00:43.425" v="160" actId="20577"/>
          <ac:spMkLst>
            <pc:docMk/>
            <pc:sldMk cId="1369132097" sldId="256"/>
            <ac:spMk id="3" creationId="{00000000-0000-0000-0000-000000000000}"/>
          </ac:spMkLst>
        </pc:spChg>
      </pc:sldChg>
      <pc:sldChg chg="modSp">
        <pc:chgData name="KLUSTER PENYELIDIKAN" userId="S::researchcluster@365.um.edu.my::74166e74-f11a-4aab-86d4-4fc92ef29820" providerId="AD" clId="Web-{14CC62F7-2FA0-B435-2D4F-E9EAEF3C7F15}" dt="2024-08-26T06:02:23.819" v="193" actId="20577"/>
        <pc:sldMkLst>
          <pc:docMk/>
          <pc:sldMk cId="1047069251" sldId="259"/>
        </pc:sldMkLst>
        <pc:spChg chg="mod">
          <ac:chgData name="KLUSTER PENYELIDIKAN" userId="S::researchcluster@365.um.edu.my::74166e74-f11a-4aab-86d4-4fc92ef29820" providerId="AD" clId="Web-{14CC62F7-2FA0-B435-2D4F-E9EAEF3C7F15}" dt="2024-08-26T06:02:23.819" v="193" actId="20577"/>
          <ac:spMkLst>
            <pc:docMk/>
            <pc:sldMk cId="1047069251" sldId="259"/>
            <ac:spMk id="3" creationId="{00000000-0000-0000-0000-000000000000}"/>
          </ac:spMkLst>
        </pc:spChg>
        <pc:picChg chg="mod">
          <ac:chgData name="KLUSTER PENYELIDIKAN" userId="S::researchcluster@365.um.edu.my::74166e74-f11a-4aab-86d4-4fc92ef29820" providerId="AD" clId="Web-{14CC62F7-2FA0-B435-2D4F-E9EAEF3C7F15}" dt="2024-08-26T06:01:50.537" v="186" actId="14100"/>
          <ac:picMkLst>
            <pc:docMk/>
            <pc:sldMk cId="1047069251" sldId="259"/>
            <ac:picMk id="5" creationId="{6B1D3FC6-9D0F-B83A-2154-96EAD3ADF4D2}"/>
          </ac:picMkLst>
        </pc:picChg>
      </pc:sldChg>
      <pc:sldChg chg="modSp">
        <pc:chgData name="KLUSTER PENYELIDIKAN" userId="S::researchcluster@365.um.edu.my::74166e74-f11a-4aab-86d4-4fc92ef29820" providerId="AD" clId="Web-{14CC62F7-2FA0-B435-2D4F-E9EAEF3C7F15}" dt="2024-08-26T06:02:41.133" v="195" actId="1076"/>
        <pc:sldMkLst>
          <pc:docMk/>
          <pc:sldMk cId="4290871220" sldId="261"/>
        </pc:sldMkLst>
        <pc:graphicFrameChg chg="mod modGraphic">
          <ac:chgData name="KLUSTER PENYELIDIKAN" userId="S::researchcluster@365.um.edu.my::74166e74-f11a-4aab-86d4-4fc92ef29820" providerId="AD" clId="Web-{14CC62F7-2FA0-B435-2D4F-E9EAEF3C7F15}" dt="2024-08-26T06:02:41.133" v="195" actId="1076"/>
          <ac:graphicFrameMkLst>
            <pc:docMk/>
            <pc:sldMk cId="4290871220" sldId="261"/>
            <ac:graphicFrameMk id="6" creationId="{82828A32-07DA-1431-ACBC-891F59417378}"/>
          </ac:graphicFrameMkLst>
        </pc:graphicFrameChg>
      </pc:sldChg>
      <pc:sldChg chg="modSp">
        <pc:chgData name="KLUSTER PENYELIDIKAN" userId="S::researchcluster@365.um.edu.my::74166e74-f11a-4aab-86d4-4fc92ef29820" providerId="AD" clId="Web-{14CC62F7-2FA0-B435-2D4F-E9EAEF3C7F15}" dt="2024-08-26T07:04:49.597" v="233" actId="20577"/>
        <pc:sldMkLst>
          <pc:docMk/>
          <pc:sldMk cId="3158241781" sldId="292"/>
        </pc:sldMkLst>
        <pc:spChg chg="mod">
          <ac:chgData name="KLUSTER PENYELIDIKAN" userId="S::researchcluster@365.um.edu.my::74166e74-f11a-4aab-86d4-4fc92ef29820" providerId="AD" clId="Web-{14CC62F7-2FA0-B435-2D4F-E9EAEF3C7F15}" dt="2024-08-26T07:04:49.597" v="233" actId="20577"/>
          <ac:spMkLst>
            <pc:docMk/>
            <pc:sldMk cId="3158241781" sldId="292"/>
            <ac:spMk id="13" creationId="{3BDBBFA4-6B46-8D29-1595-D1C17C75E70F}"/>
          </ac:spMkLst>
        </pc:spChg>
      </pc:sldChg>
      <pc:sldChg chg="modSp">
        <pc:chgData name="KLUSTER PENYELIDIKAN" userId="S::researchcluster@365.um.edu.my::74166e74-f11a-4aab-86d4-4fc92ef29820" providerId="AD" clId="Web-{14CC62F7-2FA0-B435-2D4F-E9EAEF3C7F15}" dt="2024-08-26T05:52:54.797" v="10" actId="14100"/>
        <pc:sldMkLst>
          <pc:docMk/>
          <pc:sldMk cId="3580754155" sldId="560"/>
        </pc:sldMkLst>
        <pc:spChg chg="mod">
          <ac:chgData name="KLUSTER PENYELIDIKAN" userId="S::researchcluster@365.um.edu.my::74166e74-f11a-4aab-86d4-4fc92ef29820" providerId="AD" clId="Web-{14CC62F7-2FA0-B435-2D4F-E9EAEF3C7F15}" dt="2024-08-26T05:52:54.797" v="10" actId="14100"/>
          <ac:spMkLst>
            <pc:docMk/>
            <pc:sldMk cId="3580754155" sldId="560"/>
            <ac:spMk id="13" creationId="{3BDBBFA4-6B46-8D29-1595-D1C17C75E70F}"/>
          </ac:spMkLst>
        </pc:spChg>
      </pc:sldChg>
      <pc:sldChg chg="modSp">
        <pc:chgData name="KLUSTER PENYELIDIKAN" userId="S::researchcluster@365.um.edu.my::74166e74-f11a-4aab-86d4-4fc92ef29820" providerId="AD" clId="Web-{14CC62F7-2FA0-B435-2D4F-E9EAEF3C7F15}" dt="2024-08-26T05:53:40.971" v="51" actId="14100"/>
        <pc:sldMkLst>
          <pc:docMk/>
          <pc:sldMk cId="1260006820" sldId="561"/>
        </pc:sldMkLst>
        <pc:spChg chg="mod">
          <ac:chgData name="KLUSTER PENYELIDIKAN" userId="S::researchcluster@365.um.edu.my::74166e74-f11a-4aab-86d4-4fc92ef29820" providerId="AD" clId="Web-{14CC62F7-2FA0-B435-2D4F-E9EAEF3C7F15}" dt="2024-08-26T05:53:40.971" v="51" actId="14100"/>
          <ac:spMkLst>
            <pc:docMk/>
            <pc:sldMk cId="1260006820" sldId="561"/>
            <ac:spMk id="13" creationId="{3BDBBFA4-6B46-8D29-1595-D1C17C75E70F}"/>
          </ac:spMkLst>
        </pc:spChg>
      </pc:sldChg>
      <pc:sldChg chg="addSp delSp modSp">
        <pc:chgData name="KLUSTER PENYELIDIKAN" userId="S::researchcluster@365.um.edu.my::74166e74-f11a-4aab-86d4-4fc92ef29820" providerId="AD" clId="Web-{14CC62F7-2FA0-B435-2D4F-E9EAEF3C7F15}" dt="2024-08-26T07:02:53.980" v="224" actId="1076"/>
        <pc:sldMkLst>
          <pc:docMk/>
          <pc:sldMk cId="3065210224" sldId="563"/>
        </pc:sldMkLst>
        <pc:spChg chg="mod">
          <ac:chgData name="KLUSTER PENYELIDIKAN" userId="S::researchcluster@365.um.edu.my::74166e74-f11a-4aab-86d4-4fc92ef29820" providerId="AD" clId="Web-{14CC62F7-2FA0-B435-2D4F-E9EAEF3C7F15}" dt="2024-08-26T06:03:42.791" v="198" actId="20577"/>
          <ac:spMkLst>
            <pc:docMk/>
            <pc:sldMk cId="3065210224" sldId="563"/>
            <ac:spMk id="11" creationId="{237E1F69-CECB-A32B-3015-6127E140334C}"/>
          </ac:spMkLst>
        </pc:spChg>
        <pc:spChg chg="mod">
          <ac:chgData name="KLUSTER PENYELIDIKAN" userId="S::researchcluster@365.um.edu.my::74166e74-f11a-4aab-86d4-4fc92ef29820" providerId="AD" clId="Web-{14CC62F7-2FA0-B435-2D4F-E9EAEF3C7F15}" dt="2024-08-26T06:00:32.518" v="157" actId="20577"/>
          <ac:spMkLst>
            <pc:docMk/>
            <pc:sldMk cId="3065210224" sldId="563"/>
            <ac:spMk id="13" creationId="{3BDBBFA4-6B46-8D29-1595-D1C17C75E70F}"/>
          </ac:spMkLst>
        </pc:spChg>
        <pc:picChg chg="mod">
          <ac:chgData name="KLUSTER PENYELIDIKAN" userId="S::researchcluster@365.um.edu.my::74166e74-f11a-4aab-86d4-4fc92ef29820" providerId="AD" clId="Web-{14CC62F7-2FA0-B435-2D4F-E9EAEF3C7F15}" dt="2024-08-26T07:02:53.949" v="223" actId="1076"/>
          <ac:picMkLst>
            <pc:docMk/>
            <pc:sldMk cId="3065210224" sldId="563"/>
            <ac:picMk id="2" creationId="{E8741BEC-472E-90B6-A074-25FABED1FEDD}"/>
          </ac:picMkLst>
        </pc:picChg>
        <pc:picChg chg="del">
          <ac:chgData name="KLUSTER PENYELIDIKAN" userId="S::researchcluster@365.um.edu.my::74166e74-f11a-4aab-86d4-4fc92ef29820" providerId="AD" clId="Web-{14CC62F7-2FA0-B435-2D4F-E9EAEF3C7F15}" dt="2024-08-26T07:02:08.384" v="213"/>
          <ac:picMkLst>
            <pc:docMk/>
            <pc:sldMk cId="3065210224" sldId="563"/>
            <ac:picMk id="3" creationId="{DA48CD03-7F4C-3619-B69A-3449A51FA530}"/>
          </ac:picMkLst>
        </pc:picChg>
        <pc:picChg chg="del">
          <ac:chgData name="KLUSTER PENYELIDIKAN" userId="S::researchcluster@365.um.edu.my::74166e74-f11a-4aab-86d4-4fc92ef29820" providerId="AD" clId="Web-{14CC62F7-2FA0-B435-2D4F-E9EAEF3C7F15}" dt="2024-08-26T07:02:04.274" v="212"/>
          <ac:picMkLst>
            <pc:docMk/>
            <pc:sldMk cId="3065210224" sldId="563"/>
            <ac:picMk id="15" creationId="{0DBF9C80-F714-C529-63CD-319A4B896E13}"/>
          </ac:picMkLst>
        </pc:picChg>
        <pc:picChg chg="add mod ord modCrop">
          <ac:chgData name="KLUSTER PENYELIDIKAN" userId="S::researchcluster@365.um.edu.my::74166e74-f11a-4aab-86d4-4fc92ef29820" providerId="AD" clId="Web-{14CC62F7-2FA0-B435-2D4F-E9EAEF3C7F15}" dt="2024-08-26T07:02:53.980" v="224" actId="1076"/>
          <ac:picMkLst>
            <pc:docMk/>
            <pc:sldMk cId="3065210224" sldId="563"/>
            <ac:picMk id="17" creationId="{1DC5D8DF-F8AD-05B6-DC32-8848B614B2C5}"/>
          </ac:picMkLst>
        </pc:picChg>
      </pc:sldChg>
      <pc:sldChg chg="delSp new del">
        <pc:chgData name="KLUSTER PENYELIDIKAN" userId="S::researchcluster@365.um.edu.my::74166e74-f11a-4aab-86d4-4fc92ef29820" providerId="AD" clId="Web-{14CC62F7-2FA0-B435-2D4F-E9EAEF3C7F15}" dt="2024-08-26T06:38:38.725" v="202"/>
        <pc:sldMkLst>
          <pc:docMk/>
          <pc:sldMk cId="1601095381" sldId="572"/>
        </pc:sldMkLst>
        <pc:spChg chg="del">
          <ac:chgData name="KLUSTER PENYELIDIKAN" userId="S::researchcluster@365.um.edu.my::74166e74-f11a-4aab-86d4-4fc92ef29820" providerId="AD" clId="Web-{14CC62F7-2FA0-B435-2D4F-E9EAEF3C7F15}" dt="2024-08-26T06:05:36.483" v="201"/>
          <ac:spMkLst>
            <pc:docMk/>
            <pc:sldMk cId="1601095381" sldId="572"/>
            <ac:spMk id="2" creationId="{F9521FFD-4CA7-FD98-F018-94545D794E1C}"/>
          </ac:spMkLst>
        </pc:spChg>
        <pc:spChg chg="del">
          <ac:chgData name="KLUSTER PENYELIDIKAN" userId="S::researchcluster@365.um.edu.my::74166e74-f11a-4aab-86d4-4fc92ef29820" providerId="AD" clId="Web-{14CC62F7-2FA0-B435-2D4F-E9EAEF3C7F15}" dt="2024-08-26T06:05:32.608" v="200"/>
          <ac:spMkLst>
            <pc:docMk/>
            <pc:sldMk cId="1601095381" sldId="572"/>
            <ac:spMk id="3" creationId="{1E42C077-60C7-E9E9-6A94-AB01A7EB4FFA}"/>
          </ac:spMkLst>
        </pc:spChg>
      </pc:sldChg>
      <pc:sldChg chg="addSp delSp modSp new">
        <pc:chgData name="KLUSTER PENYELIDIKAN" userId="S::researchcluster@365.um.edu.my::74166e74-f11a-4aab-86d4-4fc92ef29820" providerId="AD" clId="Web-{14CC62F7-2FA0-B435-2D4F-E9EAEF3C7F15}" dt="2024-08-26T06:40:04.366" v="209" actId="1076"/>
        <pc:sldMkLst>
          <pc:docMk/>
          <pc:sldMk cId="1659865014" sldId="572"/>
        </pc:sldMkLst>
        <pc:spChg chg="del">
          <ac:chgData name="KLUSTER PENYELIDIKAN" userId="S::researchcluster@365.um.edu.my::74166e74-f11a-4aab-86d4-4fc92ef29820" providerId="AD" clId="Web-{14CC62F7-2FA0-B435-2D4F-E9EAEF3C7F15}" dt="2024-08-26T06:39:02.694" v="204"/>
          <ac:spMkLst>
            <pc:docMk/>
            <pc:sldMk cId="1659865014" sldId="572"/>
            <ac:spMk id="2" creationId="{F9A6C240-D648-49D4-8BD9-6E2A7C0E7F9E}"/>
          </ac:spMkLst>
        </pc:spChg>
        <pc:spChg chg="del">
          <ac:chgData name="KLUSTER PENYELIDIKAN" userId="S::researchcluster@365.um.edu.my::74166e74-f11a-4aab-86d4-4fc92ef29820" providerId="AD" clId="Web-{14CC62F7-2FA0-B435-2D4F-E9EAEF3C7F15}" dt="2024-08-26T06:39:07.147" v="205"/>
          <ac:spMkLst>
            <pc:docMk/>
            <pc:sldMk cId="1659865014" sldId="572"/>
            <ac:spMk id="3" creationId="{3F9BA01B-22D2-06E6-794A-137EFB1213F6}"/>
          </ac:spMkLst>
        </pc:spChg>
        <pc:picChg chg="add mod">
          <ac:chgData name="KLUSTER PENYELIDIKAN" userId="S::researchcluster@365.um.edu.my::74166e74-f11a-4aab-86d4-4fc92ef29820" providerId="AD" clId="Web-{14CC62F7-2FA0-B435-2D4F-E9EAEF3C7F15}" dt="2024-08-26T06:40:04.366" v="209" actId="1076"/>
          <ac:picMkLst>
            <pc:docMk/>
            <pc:sldMk cId="1659865014" sldId="572"/>
            <ac:picMk id="5" creationId="{E148BB23-93D9-39EC-320E-8FD3B0E3E5E6}"/>
          </ac:picMkLst>
        </pc:picChg>
      </pc:sldChg>
    </pc:docChg>
  </pc:docChgLst>
  <pc:docChgLst>
    <pc:chgData name="KLUSTER PENYELIDIKAN" userId="S::researchcluster@365.um.edu.my::74166e74-f11a-4aab-86d4-4fc92ef29820" providerId="AD" clId="Web-{B7F9566C-AF6E-0C95-436B-62C300D4D384}"/>
    <pc:docChg chg="addSld delSld modSld sldOrd modSection">
      <pc:chgData name="KLUSTER PENYELIDIKAN" userId="S::researchcluster@365.um.edu.my::74166e74-f11a-4aab-86d4-4fc92ef29820" providerId="AD" clId="Web-{B7F9566C-AF6E-0C95-436B-62C300D4D384}" dt="2024-08-20T02:26:27.183" v="793"/>
      <pc:docMkLst>
        <pc:docMk/>
      </pc:docMkLst>
      <pc:sldChg chg="modSp ord">
        <pc:chgData name="KLUSTER PENYELIDIKAN" userId="S::researchcluster@365.um.edu.my::74166e74-f11a-4aab-86d4-4fc92ef29820" providerId="AD" clId="Web-{B7F9566C-AF6E-0C95-436B-62C300D4D384}" dt="2024-08-20T00:55:07.713" v="10" actId="20577"/>
        <pc:sldMkLst>
          <pc:docMk/>
          <pc:sldMk cId="208328228" sldId="262"/>
        </pc:sldMkLst>
        <pc:spChg chg="mod">
          <ac:chgData name="KLUSTER PENYELIDIKAN" userId="S::researchcluster@365.um.edu.my::74166e74-f11a-4aab-86d4-4fc92ef29820" providerId="AD" clId="Web-{B7F9566C-AF6E-0C95-436B-62C300D4D384}" dt="2024-08-20T00:55:07.713" v="10" actId="20577"/>
          <ac:spMkLst>
            <pc:docMk/>
            <pc:sldMk cId="208328228" sldId="262"/>
            <ac:spMk id="2" creationId="{00000000-0000-0000-0000-000000000000}"/>
          </ac:spMkLst>
        </pc:spChg>
      </pc:sldChg>
      <pc:sldChg chg="del">
        <pc:chgData name="KLUSTER PENYELIDIKAN" userId="S::researchcluster@365.um.edu.my::74166e74-f11a-4aab-86d4-4fc92ef29820" providerId="AD" clId="Web-{B7F9566C-AF6E-0C95-436B-62C300D4D384}" dt="2024-08-20T00:54:26.631" v="4"/>
        <pc:sldMkLst>
          <pc:docMk/>
          <pc:sldMk cId="67673505" sldId="264"/>
        </pc:sldMkLst>
      </pc:sldChg>
      <pc:sldChg chg="del">
        <pc:chgData name="KLUSTER PENYELIDIKAN" userId="S::researchcluster@365.um.edu.my::74166e74-f11a-4aab-86d4-4fc92ef29820" providerId="AD" clId="Web-{B7F9566C-AF6E-0C95-436B-62C300D4D384}" dt="2024-08-20T00:54:29.241" v="5"/>
        <pc:sldMkLst>
          <pc:docMk/>
          <pc:sldMk cId="152280938" sldId="265"/>
        </pc:sldMkLst>
      </pc:sldChg>
      <pc:sldChg chg="addSp delSp modSp add">
        <pc:chgData name="KLUSTER PENYELIDIKAN" userId="S::researchcluster@365.um.edu.my::74166e74-f11a-4aab-86d4-4fc92ef29820" providerId="AD" clId="Web-{B7F9566C-AF6E-0C95-436B-62C300D4D384}" dt="2024-08-20T01:52:15.800" v="781" actId="20577"/>
        <pc:sldMkLst>
          <pc:docMk/>
          <pc:sldMk cId="3943521649" sldId="284"/>
        </pc:sldMkLst>
        <pc:spChg chg="add mod">
          <ac:chgData name="KLUSTER PENYELIDIKAN" userId="S::researchcluster@365.um.edu.my::74166e74-f11a-4aab-86d4-4fc92ef29820" providerId="AD" clId="Web-{B7F9566C-AF6E-0C95-436B-62C300D4D384}" dt="2024-08-20T01:52:15.800" v="781" actId="20577"/>
          <ac:spMkLst>
            <pc:docMk/>
            <pc:sldMk cId="3943521649" sldId="284"/>
            <ac:spMk id="2" creationId="{BE97E7E2-C100-1F31-2A99-796831D38B61}"/>
          </ac:spMkLst>
        </pc:spChg>
        <pc:spChg chg="add del mod">
          <ac:chgData name="KLUSTER PENYELIDIKAN" userId="S::researchcluster@365.um.edu.my::74166e74-f11a-4aab-86d4-4fc92ef29820" providerId="AD" clId="Web-{B7F9566C-AF6E-0C95-436B-62C300D4D384}" dt="2024-08-20T01:07:28.977" v="38"/>
          <ac:spMkLst>
            <pc:docMk/>
            <pc:sldMk cId="3943521649" sldId="284"/>
            <ac:spMk id="7" creationId="{971FFB09-C61C-D53C-25C6-AF9525CA2A2D}"/>
          </ac:spMkLst>
        </pc:spChg>
        <pc:spChg chg="add mod">
          <ac:chgData name="KLUSTER PENYELIDIKAN" userId="S::researchcluster@365.um.edu.my::74166e74-f11a-4aab-86d4-4fc92ef29820" providerId="AD" clId="Web-{B7F9566C-AF6E-0C95-436B-62C300D4D384}" dt="2024-08-20T01:52:09.643" v="774" actId="20577"/>
          <ac:spMkLst>
            <pc:docMk/>
            <pc:sldMk cId="3943521649" sldId="284"/>
            <ac:spMk id="11" creationId="{0690FC7C-393F-9F7D-33A1-62522D5B20EB}"/>
          </ac:spMkLst>
        </pc:spChg>
        <pc:spChg chg="add del mod">
          <ac:chgData name="KLUSTER PENYELIDIKAN" userId="S::researchcluster@365.um.edu.my::74166e74-f11a-4aab-86d4-4fc92ef29820" providerId="AD" clId="Web-{B7F9566C-AF6E-0C95-436B-62C300D4D384}" dt="2024-08-20T01:48:21.573" v="644"/>
          <ac:spMkLst>
            <pc:docMk/>
            <pc:sldMk cId="3943521649" sldId="284"/>
            <ac:spMk id="15" creationId="{EC8F8F8E-2FEE-0DB7-4B46-FF1894320D07}"/>
          </ac:spMkLst>
        </pc:spChg>
        <pc:spChg chg="add mod">
          <ac:chgData name="KLUSTER PENYELIDIKAN" userId="S::researchcluster@365.um.edu.my::74166e74-f11a-4aab-86d4-4fc92ef29820" providerId="AD" clId="Web-{B7F9566C-AF6E-0C95-436B-62C300D4D384}" dt="2024-08-20T01:49:30.466" v="659" actId="1076"/>
          <ac:spMkLst>
            <pc:docMk/>
            <pc:sldMk cId="3943521649" sldId="284"/>
            <ac:spMk id="19" creationId="{2793B671-3302-5977-7ABF-A8BFEFA41A2F}"/>
          </ac:spMkLst>
        </pc:spChg>
        <pc:graphicFrameChg chg="mod modGraphic">
          <ac:chgData name="KLUSTER PENYELIDIKAN" userId="S::researchcluster@365.um.edu.my::74166e74-f11a-4aab-86d4-4fc92ef29820" providerId="AD" clId="Web-{B7F9566C-AF6E-0C95-436B-62C300D4D384}" dt="2024-08-20T01:51:39.158" v="761"/>
          <ac:graphicFrameMkLst>
            <pc:docMk/>
            <pc:sldMk cId="3943521649" sldId="284"/>
            <ac:graphicFrameMk id="3" creationId="{99E51A62-64D7-0B6A-48F5-8EF00A1B3310}"/>
          </ac:graphicFrameMkLst>
        </pc:graphicFrameChg>
        <pc:graphicFrameChg chg="del mod modGraphic">
          <ac:chgData name="KLUSTER PENYELIDIKAN" userId="S::researchcluster@365.um.edu.my::74166e74-f11a-4aab-86d4-4fc92ef29820" providerId="AD" clId="Web-{B7F9566C-AF6E-0C95-436B-62C300D4D384}" dt="2024-08-20T00:57:50.648" v="15"/>
          <ac:graphicFrameMkLst>
            <pc:docMk/>
            <pc:sldMk cId="3943521649" sldId="284"/>
            <ac:graphicFrameMk id="5" creationId="{39DD7965-8A7D-9BF0-1CA8-268B95E09355}"/>
          </ac:graphicFrameMkLst>
        </pc:graphicFrameChg>
        <pc:picChg chg="add del mod">
          <ac:chgData name="KLUSTER PENYELIDIKAN" userId="S::researchcluster@365.um.edu.my::74166e74-f11a-4aab-86d4-4fc92ef29820" providerId="AD" clId="Web-{B7F9566C-AF6E-0C95-436B-62C300D4D384}" dt="2024-08-20T01:50:57.813" v="665"/>
          <ac:picMkLst>
            <pc:docMk/>
            <pc:sldMk cId="3943521649" sldId="284"/>
            <ac:picMk id="5" creationId="{F1C56923-C502-BEF1-296A-D00FE1C00778}"/>
          </ac:picMkLst>
        </pc:picChg>
        <pc:picChg chg="del">
          <ac:chgData name="KLUSTER PENYELIDIKAN" userId="S::researchcluster@365.um.edu.my::74166e74-f11a-4aab-86d4-4fc92ef29820" providerId="AD" clId="Web-{B7F9566C-AF6E-0C95-436B-62C300D4D384}" dt="2024-08-20T00:57:50.742" v="16"/>
          <ac:picMkLst>
            <pc:docMk/>
            <pc:sldMk cId="3943521649" sldId="284"/>
            <ac:picMk id="6" creationId="{49BAE1EF-6478-3E02-20E1-7F93C417CB0E}"/>
          </ac:picMkLst>
        </pc:picChg>
        <pc:picChg chg="add mod">
          <ac:chgData name="KLUSTER PENYELIDIKAN" userId="S::researchcluster@365.um.edu.my::74166e74-f11a-4aab-86d4-4fc92ef29820" providerId="AD" clId="Web-{B7F9566C-AF6E-0C95-436B-62C300D4D384}" dt="2024-08-20T01:29:31.034" v="217" actId="1076"/>
          <ac:picMkLst>
            <pc:docMk/>
            <pc:sldMk cId="3943521649" sldId="284"/>
            <ac:picMk id="9" creationId="{682C1C9A-4883-993F-6F37-98818E94EE0C}"/>
          </ac:picMkLst>
        </pc:picChg>
        <pc:picChg chg="add mod">
          <ac:chgData name="KLUSTER PENYELIDIKAN" userId="S::researchcluster@365.um.edu.my::74166e74-f11a-4aab-86d4-4fc92ef29820" providerId="AD" clId="Web-{B7F9566C-AF6E-0C95-436B-62C300D4D384}" dt="2024-08-20T01:49:15.200" v="656" actId="1076"/>
          <ac:picMkLst>
            <pc:docMk/>
            <pc:sldMk cId="3943521649" sldId="284"/>
            <ac:picMk id="13" creationId="{FC3D83EC-F943-6156-9161-C65C82CEB691}"/>
          </ac:picMkLst>
        </pc:picChg>
        <pc:picChg chg="add mod">
          <ac:chgData name="KLUSTER PENYELIDIKAN" userId="S::researchcluster@365.um.edu.my::74166e74-f11a-4aab-86d4-4fc92ef29820" providerId="AD" clId="Web-{B7F9566C-AF6E-0C95-436B-62C300D4D384}" dt="2024-08-20T01:49:07.293" v="654" actId="1076"/>
          <ac:picMkLst>
            <pc:docMk/>
            <pc:sldMk cId="3943521649" sldId="284"/>
            <ac:picMk id="17" creationId="{12EA7900-7D74-6EEF-CE22-51AD4DE3E6C5}"/>
          </ac:picMkLst>
        </pc:picChg>
      </pc:sldChg>
      <pc:sldChg chg="add">
        <pc:chgData name="KLUSTER PENYELIDIKAN" userId="S::researchcluster@365.um.edu.my::74166e74-f11a-4aab-86d4-4fc92ef29820" providerId="AD" clId="Web-{B7F9566C-AF6E-0C95-436B-62C300D4D384}" dt="2024-08-20T00:53:52.644" v="0"/>
        <pc:sldMkLst>
          <pc:docMk/>
          <pc:sldMk cId="3458869838" sldId="285"/>
        </pc:sldMkLst>
      </pc:sldChg>
      <pc:sldChg chg="modSp add">
        <pc:chgData name="KLUSTER PENYELIDIKAN" userId="S::researchcluster@365.um.edu.my::74166e74-f11a-4aab-86d4-4fc92ef29820" providerId="AD" clId="Web-{B7F9566C-AF6E-0C95-436B-62C300D4D384}" dt="2024-08-20T02:26:27.183" v="793"/>
        <pc:sldMkLst>
          <pc:docMk/>
          <pc:sldMk cId="104239375" sldId="544"/>
        </pc:sldMkLst>
        <pc:spChg chg="mod">
          <ac:chgData name="KLUSTER PENYELIDIKAN" userId="S::researchcluster@365.um.edu.my::74166e74-f11a-4aab-86d4-4fc92ef29820" providerId="AD" clId="Web-{B7F9566C-AF6E-0C95-436B-62C300D4D384}" dt="2024-08-20T02:26:21.949" v="785" actId="20577"/>
          <ac:spMkLst>
            <pc:docMk/>
            <pc:sldMk cId="104239375" sldId="544"/>
            <ac:spMk id="13" creationId="{0E8C6F27-C839-7CD7-A8BF-E2ED2C87F32D}"/>
          </ac:spMkLst>
        </pc:spChg>
        <pc:graphicFrameChg chg="mod modGraphic">
          <ac:chgData name="KLUSTER PENYELIDIKAN" userId="S::researchcluster@365.um.edu.my::74166e74-f11a-4aab-86d4-4fc92ef29820" providerId="AD" clId="Web-{B7F9566C-AF6E-0C95-436B-62C300D4D384}" dt="2024-08-20T02:26:27.183" v="793"/>
          <ac:graphicFrameMkLst>
            <pc:docMk/>
            <pc:sldMk cId="104239375" sldId="544"/>
            <ac:graphicFrameMk id="6" creationId="{57FE4528-E70A-8C19-399D-E60C36C832AD}"/>
          </ac:graphicFrameMkLst>
        </pc:graphicFrameChg>
      </pc:sldChg>
      <pc:sldChg chg="modSp add">
        <pc:chgData name="KLUSTER PENYELIDIKAN" userId="S::researchcluster@365.um.edu.my::74166e74-f11a-4aab-86d4-4fc92ef29820" providerId="AD" clId="Web-{B7F9566C-AF6E-0C95-436B-62C300D4D384}" dt="2024-08-20T01:07:12.929" v="35" actId="20577"/>
        <pc:sldMkLst>
          <pc:docMk/>
          <pc:sldMk cId="1736643010" sldId="546"/>
        </pc:sldMkLst>
        <pc:spChg chg="mod">
          <ac:chgData name="KLUSTER PENYELIDIKAN" userId="S::researchcluster@365.um.edu.my::74166e74-f11a-4aab-86d4-4fc92ef29820" providerId="AD" clId="Web-{B7F9566C-AF6E-0C95-436B-62C300D4D384}" dt="2024-08-20T01:07:12.929" v="35" actId="20577"/>
          <ac:spMkLst>
            <pc:docMk/>
            <pc:sldMk cId="1736643010" sldId="546"/>
            <ac:spMk id="9" creationId="{FC599F8F-9B4B-E2AF-E470-44B7B2BA1606}"/>
          </ac:spMkLst>
        </pc:spChg>
        <pc:spChg chg="mod">
          <ac:chgData name="KLUSTER PENYELIDIKAN" userId="S::researchcluster@365.um.edu.my::74166e74-f11a-4aab-86d4-4fc92ef29820" providerId="AD" clId="Web-{B7F9566C-AF6E-0C95-436B-62C300D4D384}" dt="2024-08-20T01:06:20.346" v="31" actId="20577"/>
          <ac:spMkLst>
            <pc:docMk/>
            <pc:sldMk cId="1736643010" sldId="546"/>
            <ac:spMk id="15" creationId="{F9A7C7C7-6AAC-5202-78E6-6E79A8649EC6}"/>
          </ac:spMkLst>
        </pc:spChg>
      </pc:sldChg>
      <pc:sldChg chg="add">
        <pc:chgData name="KLUSTER PENYELIDIKAN" userId="S::researchcluster@365.um.edu.my::74166e74-f11a-4aab-86d4-4fc92ef29820" providerId="AD" clId="Web-{B7F9566C-AF6E-0C95-436B-62C300D4D384}" dt="2024-08-20T00:54:20.584" v="3"/>
        <pc:sldMkLst>
          <pc:docMk/>
          <pc:sldMk cId="2600576674" sldId="555"/>
        </pc:sldMkLst>
      </pc:sldChg>
      <pc:sldChg chg="add replId">
        <pc:chgData name="KLUSTER PENYELIDIKAN" userId="S::researchcluster@365.um.edu.my::74166e74-f11a-4aab-86d4-4fc92ef29820" providerId="AD" clId="Web-{B7F9566C-AF6E-0C95-436B-62C300D4D384}" dt="2024-08-20T00:54:52.587" v="7"/>
        <pc:sldMkLst>
          <pc:docMk/>
          <pc:sldMk cId="137398188" sldId="556"/>
        </pc:sldMkLst>
      </pc:sldChg>
    </pc:docChg>
  </pc:docChgLst>
  <pc:docChgLst>
    <pc:chgData name="KLUSTER PENYELIDIKAN" userId="S::researchcluster@365.um.edu.my::74166e74-f11a-4aab-86d4-4fc92ef29820" providerId="AD" clId="Web-{AB00CF96-A311-2F0A-334E-E2ABAAD40FDD}"/>
    <pc:docChg chg="modSld">
      <pc:chgData name="KLUSTER PENYELIDIKAN" userId="S::researchcluster@365.um.edu.my::74166e74-f11a-4aab-86d4-4fc92ef29820" providerId="AD" clId="Web-{AB00CF96-A311-2F0A-334E-E2ABAAD40FDD}" dt="2024-08-26T02:51:27.936" v="25"/>
      <pc:docMkLst>
        <pc:docMk/>
      </pc:docMkLst>
      <pc:sldChg chg="modSp">
        <pc:chgData name="KLUSTER PENYELIDIKAN" userId="S::researchcluster@365.um.edu.my::74166e74-f11a-4aab-86d4-4fc92ef29820" providerId="AD" clId="Web-{AB00CF96-A311-2F0A-334E-E2ABAAD40FDD}" dt="2024-08-26T02:51:27.936" v="25"/>
        <pc:sldMkLst>
          <pc:docMk/>
          <pc:sldMk cId="3014630074" sldId="267"/>
        </pc:sldMkLst>
        <pc:graphicFrameChg chg="mod modGraphic">
          <ac:chgData name="KLUSTER PENYELIDIKAN" userId="S::researchcluster@365.um.edu.my::74166e74-f11a-4aab-86d4-4fc92ef29820" providerId="AD" clId="Web-{AB00CF96-A311-2F0A-334E-E2ABAAD40FDD}" dt="2024-08-26T02:51:27.936" v="25"/>
          <ac:graphicFrameMkLst>
            <pc:docMk/>
            <pc:sldMk cId="3014630074" sldId="267"/>
            <ac:graphicFrameMk id="5" creationId="{14169827-BC4A-6BE5-BDCF-3A0553659D6E}"/>
          </ac:graphicFrameMkLst>
        </pc:graphicFrameChg>
      </pc:sldChg>
    </pc:docChg>
  </pc:docChgLst>
  <pc:docChgLst>
    <pc:chgData name="KLUSTER PENYELIDIKAN" userId="S::researchcluster@365.um.edu.my::74166e74-f11a-4aab-86d4-4fc92ef29820" providerId="AD" clId="Web-{CB6804B0-4935-AADF-8848-B8837D2D00DA}"/>
    <pc:docChg chg="addSld delSld modSld sldOrd modSection">
      <pc:chgData name="KLUSTER PENYELIDIKAN" userId="S::researchcluster@365.um.edu.my::74166e74-f11a-4aab-86d4-4fc92ef29820" providerId="AD" clId="Web-{CB6804B0-4935-AADF-8848-B8837D2D00DA}" dt="2024-08-26T02:44:56.472" v="841" actId="1076"/>
      <pc:docMkLst>
        <pc:docMk/>
      </pc:docMkLst>
      <pc:sldChg chg="addSp delSp modSp">
        <pc:chgData name="KLUSTER PENYELIDIKAN" userId="S::researchcluster@365.um.edu.my::74166e74-f11a-4aab-86d4-4fc92ef29820" providerId="AD" clId="Web-{CB6804B0-4935-AADF-8848-B8837D2D00DA}" dt="2024-08-26T01:59:09.260" v="423"/>
        <pc:sldMkLst>
          <pc:docMk/>
          <pc:sldMk cId="3943521649" sldId="284"/>
        </pc:sldMkLst>
        <pc:spChg chg="add del mod">
          <ac:chgData name="KLUSTER PENYELIDIKAN" userId="S::researchcluster@365.um.edu.my::74166e74-f11a-4aab-86d4-4fc92ef29820" providerId="AD" clId="Web-{CB6804B0-4935-AADF-8848-B8837D2D00DA}" dt="2024-08-26T01:59:09.260" v="423"/>
          <ac:spMkLst>
            <pc:docMk/>
            <pc:sldMk cId="3943521649" sldId="284"/>
            <ac:spMk id="10" creationId="{B07A913B-9083-A3FC-13A9-59BD54585AD3}"/>
          </ac:spMkLst>
        </pc:spChg>
        <pc:spChg chg="mod">
          <ac:chgData name="KLUSTER PENYELIDIKAN" userId="S::researchcluster@365.um.edu.my::74166e74-f11a-4aab-86d4-4fc92ef29820" providerId="AD" clId="Web-{CB6804B0-4935-AADF-8848-B8837D2D00DA}" dt="2024-08-26T01:37:37.130" v="70" actId="1076"/>
          <ac:spMkLst>
            <pc:docMk/>
            <pc:sldMk cId="3943521649" sldId="284"/>
            <ac:spMk id="19" creationId="{2793B671-3302-5977-7ABF-A8BFEFA41A2F}"/>
          </ac:spMkLst>
        </pc:spChg>
        <pc:graphicFrameChg chg="mod modGraphic">
          <ac:chgData name="KLUSTER PENYELIDIKAN" userId="S::researchcluster@365.um.edu.my::74166e74-f11a-4aab-86d4-4fc92ef29820" providerId="AD" clId="Web-{CB6804B0-4935-AADF-8848-B8837D2D00DA}" dt="2024-08-26T01:39:32.901" v="193"/>
          <ac:graphicFrameMkLst>
            <pc:docMk/>
            <pc:sldMk cId="3943521649" sldId="284"/>
            <ac:graphicFrameMk id="3" creationId="{99E51A62-64D7-0B6A-48F5-8EF00A1B3310}"/>
          </ac:graphicFrameMkLst>
        </pc:graphicFrameChg>
        <pc:picChg chg="del mod">
          <ac:chgData name="KLUSTER PENYELIDIKAN" userId="S::researchcluster@365.um.edu.my::74166e74-f11a-4aab-86d4-4fc92ef29820" providerId="AD" clId="Web-{CB6804B0-4935-AADF-8848-B8837D2D00DA}" dt="2024-08-26T01:43:25.660" v="200"/>
          <ac:picMkLst>
            <pc:docMk/>
            <pc:sldMk cId="3943521649" sldId="284"/>
            <ac:picMk id="5" creationId="{12C727D6-7ABE-7D3A-7A3B-263A2A99B1C2}"/>
          </ac:picMkLst>
        </pc:picChg>
        <pc:picChg chg="del mod">
          <ac:chgData name="KLUSTER PENYELIDIKAN" userId="S::researchcluster@365.um.edu.my::74166e74-f11a-4aab-86d4-4fc92ef29820" providerId="AD" clId="Web-{CB6804B0-4935-AADF-8848-B8837D2D00DA}" dt="2024-08-26T01:43:54.661" v="205"/>
          <ac:picMkLst>
            <pc:docMk/>
            <pc:sldMk cId="3943521649" sldId="284"/>
            <ac:picMk id="6" creationId="{6110C409-1631-A0A5-9344-82C24CF470E0}"/>
          </ac:picMkLst>
        </pc:picChg>
        <pc:picChg chg="add mod">
          <ac:chgData name="KLUSTER PENYELIDIKAN" userId="S::researchcluster@365.um.edu.my::74166e74-f11a-4aab-86d4-4fc92ef29820" providerId="AD" clId="Web-{CB6804B0-4935-AADF-8848-B8837D2D00DA}" dt="2024-08-26T01:44:11.459" v="210" actId="1076"/>
          <ac:picMkLst>
            <pc:docMk/>
            <pc:sldMk cId="3943521649" sldId="284"/>
            <ac:picMk id="7" creationId="{D1CC30C8-17DF-F5AF-158C-868B2C88921F}"/>
          </ac:picMkLst>
        </pc:picChg>
        <pc:picChg chg="add mod">
          <ac:chgData name="KLUSTER PENYELIDIKAN" userId="S::researchcluster@365.um.edu.my::74166e74-f11a-4aab-86d4-4fc92ef29820" providerId="AD" clId="Web-{CB6804B0-4935-AADF-8848-B8837D2D00DA}" dt="2024-08-26T01:44:13.865" v="211" actId="1076"/>
          <ac:picMkLst>
            <pc:docMk/>
            <pc:sldMk cId="3943521649" sldId="284"/>
            <ac:picMk id="8" creationId="{4E28A45A-6012-2517-B7C4-9C5982100145}"/>
          </ac:picMkLst>
        </pc:picChg>
      </pc:sldChg>
      <pc:sldChg chg="modSp">
        <pc:chgData name="KLUSTER PENYELIDIKAN" userId="S::researchcluster@365.um.edu.my::74166e74-f11a-4aab-86d4-4fc92ef29820" providerId="AD" clId="Web-{CB6804B0-4935-AADF-8848-B8837D2D00DA}" dt="2024-08-26T01:54:42.109" v="275" actId="20577"/>
        <pc:sldMkLst>
          <pc:docMk/>
          <pc:sldMk cId="3458869838" sldId="285"/>
        </pc:sldMkLst>
        <pc:spChg chg="mod">
          <ac:chgData name="KLUSTER PENYELIDIKAN" userId="S::researchcluster@365.um.edu.my::74166e74-f11a-4aab-86d4-4fc92ef29820" providerId="AD" clId="Web-{CB6804B0-4935-AADF-8848-B8837D2D00DA}" dt="2024-08-26T01:54:16.936" v="271" actId="1076"/>
          <ac:spMkLst>
            <pc:docMk/>
            <pc:sldMk cId="3458869838" sldId="285"/>
            <ac:spMk id="10" creationId="{7E7F5359-648B-1040-0D50-D8B65CAA2652}"/>
          </ac:spMkLst>
        </pc:spChg>
        <pc:spChg chg="mod">
          <ac:chgData name="KLUSTER PENYELIDIKAN" userId="S::researchcluster@365.um.edu.my::74166e74-f11a-4aab-86d4-4fc92ef29820" providerId="AD" clId="Web-{CB6804B0-4935-AADF-8848-B8837D2D00DA}" dt="2024-08-26T01:54:42.109" v="275" actId="20577"/>
          <ac:spMkLst>
            <pc:docMk/>
            <pc:sldMk cId="3458869838" sldId="285"/>
            <ac:spMk id="14" creationId="{B51DF764-C739-5F61-C7B1-71D4BE01D3D1}"/>
          </ac:spMkLst>
        </pc:spChg>
        <pc:picChg chg="mod">
          <ac:chgData name="KLUSTER PENYELIDIKAN" userId="S::researchcluster@365.um.edu.my::74166e74-f11a-4aab-86d4-4fc92ef29820" providerId="AD" clId="Web-{CB6804B0-4935-AADF-8848-B8837D2D00DA}" dt="2024-08-26T01:54:16.920" v="270" actId="1076"/>
          <ac:picMkLst>
            <pc:docMk/>
            <pc:sldMk cId="3458869838" sldId="285"/>
            <ac:picMk id="3" creationId="{4779EF11-1A7D-A591-4597-C8FB2B98627B}"/>
          </ac:picMkLst>
        </pc:picChg>
        <pc:picChg chg="mod">
          <ac:chgData name="KLUSTER PENYELIDIKAN" userId="S::researchcluster@365.um.edu.my::74166e74-f11a-4aab-86d4-4fc92ef29820" providerId="AD" clId="Web-{CB6804B0-4935-AADF-8848-B8837D2D00DA}" dt="2024-08-26T01:53:43.591" v="268" actId="1076"/>
          <ac:picMkLst>
            <pc:docMk/>
            <pc:sldMk cId="3458869838" sldId="285"/>
            <ac:picMk id="5" creationId="{EFBE8308-4098-E09C-FC7F-1F4AAECF98FE}"/>
          </ac:picMkLst>
        </pc:picChg>
        <pc:picChg chg="mod">
          <ac:chgData name="KLUSTER PENYELIDIKAN" userId="S::researchcluster@365.um.edu.my::74166e74-f11a-4aab-86d4-4fc92ef29820" providerId="AD" clId="Web-{CB6804B0-4935-AADF-8848-B8837D2D00DA}" dt="2024-08-26T01:54:27.327" v="274" actId="1076"/>
          <ac:picMkLst>
            <pc:docMk/>
            <pc:sldMk cId="3458869838" sldId="285"/>
            <ac:picMk id="8" creationId="{1A05DA61-A39F-294B-8D63-995017476B01}"/>
          </ac:picMkLst>
        </pc:picChg>
      </pc:sldChg>
      <pc:sldChg chg="modSp">
        <pc:chgData name="KLUSTER PENYELIDIKAN" userId="S::researchcluster@365.um.edu.my::74166e74-f11a-4aab-86d4-4fc92ef29820" providerId="AD" clId="Web-{CB6804B0-4935-AADF-8848-B8837D2D00DA}" dt="2024-08-26T02:23:52.944" v="761" actId="20577"/>
        <pc:sldMkLst>
          <pc:docMk/>
          <pc:sldMk cId="104239375" sldId="544"/>
        </pc:sldMkLst>
        <pc:spChg chg="mod">
          <ac:chgData name="KLUSTER PENYELIDIKAN" userId="S::researchcluster@365.um.edu.my::74166e74-f11a-4aab-86d4-4fc92ef29820" providerId="AD" clId="Web-{CB6804B0-4935-AADF-8848-B8837D2D00DA}" dt="2024-08-26T02:23:52.944" v="761" actId="20577"/>
          <ac:spMkLst>
            <pc:docMk/>
            <pc:sldMk cId="104239375" sldId="544"/>
            <ac:spMk id="2" creationId="{5B7C867A-BC65-C273-3FE9-AEC429B0182E}"/>
          </ac:spMkLst>
        </pc:spChg>
        <pc:graphicFrameChg chg="mod modGraphic">
          <ac:chgData name="KLUSTER PENYELIDIKAN" userId="S::researchcluster@365.um.edu.my::74166e74-f11a-4aab-86d4-4fc92ef29820" providerId="AD" clId="Web-{CB6804B0-4935-AADF-8848-B8837D2D00DA}" dt="2024-08-26T02:23:28.131" v="758"/>
          <ac:graphicFrameMkLst>
            <pc:docMk/>
            <pc:sldMk cId="104239375" sldId="544"/>
            <ac:graphicFrameMk id="9" creationId="{9E653FB9-306C-1B85-77AB-E4A97343465A}"/>
          </ac:graphicFrameMkLst>
        </pc:graphicFrameChg>
      </pc:sldChg>
      <pc:sldChg chg="modSp">
        <pc:chgData name="KLUSTER PENYELIDIKAN" userId="S::researchcluster@365.um.edu.my::74166e74-f11a-4aab-86d4-4fc92ef29820" providerId="AD" clId="Web-{CB6804B0-4935-AADF-8848-B8837D2D00DA}" dt="2024-08-26T01:56:09.097" v="296" actId="20577"/>
        <pc:sldMkLst>
          <pc:docMk/>
          <pc:sldMk cId="1736643010" sldId="546"/>
        </pc:sldMkLst>
        <pc:spChg chg="mod">
          <ac:chgData name="KLUSTER PENYELIDIKAN" userId="S::researchcluster@365.um.edu.my::74166e74-f11a-4aab-86d4-4fc92ef29820" providerId="AD" clId="Web-{CB6804B0-4935-AADF-8848-B8837D2D00DA}" dt="2024-08-26T01:56:09.097" v="296" actId="20577"/>
          <ac:spMkLst>
            <pc:docMk/>
            <pc:sldMk cId="1736643010" sldId="546"/>
            <ac:spMk id="15" creationId="{F9A7C7C7-6AAC-5202-78E6-6E79A8649EC6}"/>
          </ac:spMkLst>
        </pc:spChg>
      </pc:sldChg>
      <pc:sldChg chg="modSp">
        <pc:chgData name="KLUSTER PENYELIDIKAN" userId="S::researchcluster@365.um.edu.my::74166e74-f11a-4aab-86d4-4fc92ef29820" providerId="AD" clId="Web-{CB6804B0-4935-AADF-8848-B8837D2D00DA}" dt="2024-08-26T01:37:14.411" v="69" actId="20577"/>
        <pc:sldMkLst>
          <pc:docMk/>
          <pc:sldMk cId="2600576674" sldId="555"/>
        </pc:sldMkLst>
        <pc:spChg chg="mod">
          <ac:chgData name="KLUSTER PENYELIDIKAN" userId="S::researchcluster@365.um.edu.my::74166e74-f11a-4aab-86d4-4fc92ef29820" providerId="AD" clId="Web-{CB6804B0-4935-AADF-8848-B8837D2D00DA}" dt="2024-08-26T01:37:14.411" v="69" actId="20577"/>
          <ac:spMkLst>
            <pc:docMk/>
            <pc:sldMk cId="2600576674" sldId="555"/>
            <ac:spMk id="3" creationId="{667DD6EC-3D03-6354-7FEA-28875E569FB6}"/>
          </ac:spMkLst>
        </pc:spChg>
      </pc:sldChg>
      <pc:sldChg chg="addSp delSp modSp new">
        <pc:chgData name="KLUSTER PENYELIDIKAN" userId="S::researchcluster@365.um.edu.my::74166e74-f11a-4aab-86d4-4fc92ef29820" providerId="AD" clId="Web-{CB6804B0-4935-AADF-8848-B8837D2D00DA}" dt="2024-08-26T02:08:21.126" v="581" actId="20577"/>
        <pc:sldMkLst>
          <pc:docMk/>
          <pc:sldMk cId="120521736" sldId="568"/>
        </pc:sldMkLst>
        <pc:spChg chg="mod">
          <ac:chgData name="KLUSTER PENYELIDIKAN" userId="S::researchcluster@365.um.edu.my::74166e74-f11a-4aab-86d4-4fc92ef29820" providerId="AD" clId="Web-{CB6804B0-4935-AADF-8848-B8837D2D00DA}" dt="2024-08-26T02:03:42.412" v="545" actId="20577"/>
          <ac:spMkLst>
            <pc:docMk/>
            <pc:sldMk cId="120521736" sldId="568"/>
            <ac:spMk id="2" creationId="{B27BB6AB-9011-2CBD-6277-A2FE22923999}"/>
          </ac:spMkLst>
        </pc:spChg>
        <pc:spChg chg="mod">
          <ac:chgData name="KLUSTER PENYELIDIKAN" userId="S::researchcluster@365.um.edu.my::74166e74-f11a-4aab-86d4-4fc92ef29820" providerId="AD" clId="Web-{CB6804B0-4935-AADF-8848-B8837D2D00DA}" dt="2024-08-26T02:08:21.126" v="581" actId="20577"/>
          <ac:spMkLst>
            <pc:docMk/>
            <pc:sldMk cId="120521736" sldId="568"/>
            <ac:spMk id="3" creationId="{34CBD07D-E5DB-7552-032B-37C7B0B412FB}"/>
          </ac:spMkLst>
        </pc:spChg>
        <pc:spChg chg="add del mod">
          <ac:chgData name="KLUSTER PENYELIDIKAN" userId="S::researchcluster@365.um.edu.my::74166e74-f11a-4aab-86d4-4fc92ef29820" providerId="AD" clId="Web-{CB6804B0-4935-AADF-8848-B8837D2D00DA}" dt="2024-08-26T01:59:23.073" v="428"/>
          <ac:spMkLst>
            <pc:docMk/>
            <pc:sldMk cId="120521736" sldId="568"/>
            <ac:spMk id="5" creationId="{B07A913B-9083-A3FC-13A9-59BD54585AD3}"/>
          </ac:spMkLst>
        </pc:spChg>
      </pc:sldChg>
      <pc:sldChg chg="addSp delSp modSp new ord">
        <pc:chgData name="KLUSTER PENYELIDIKAN" userId="S::researchcluster@365.um.edu.my::74166e74-f11a-4aab-86d4-4fc92ef29820" providerId="AD" clId="Web-{CB6804B0-4935-AADF-8848-B8837D2D00DA}" dt="2024-08-26T02:14:54.688" v="728"/>
        <pc:sldMkLst>
          <pc:docMk/>
          <pc:sldMk cId="2806204678" sldId="569"/>
        </pc:sldMkLst>
        <pc:spChg chg="del">
          <ac:chgData name="KLUSTER PENYELIDIKAN" userId="S::researchcluster@365.um.edu.my::74166e74-f11a-4aab-86d4-4fc92ef29820" providerId="AD" clId="Web-{CB6804B0-4935-AADF-8848-B8837D2D00DA}" dt="2024-08-26T02:08:45.455" v="584"/>
          <ac:spMkLst>
            <pc:docMk/>
            <pc:sldMk cId="2806204678" sldId="569"/>
            <ac:spMk id="2" creationId="{5E66B2E4-B150-DA11-DBFF-A2FEB65D6F90}"/>
          </ac:spMkLst>
        </pc:spChg>
        <pc:spChg chg="del">
          <ac:chgData name="KLUSTER PENYELIDIKAN" userId="S::researchcluster@365.um.edu.my::74166e74-f11a-4aab-86d4-4fc92ef29820" providerId="AD" clId="Web-{CB6804B0-4935-AADF-8848-B8837D2D00DA}" dt="2024-08-26T02:08:31.079" v="583"/>
          <ac:spMkLst>
            <pc:docMk/>
            <pc:sldMk cId="2806204678" sldId="569"/>
            <ac:spMk id="3" creationId="{F82C0BB1-6A94-9143-B09A-AF81FBFEDD55}"/>
          </ac:spMkLst>
        </pc:spChg>
        <pc:spChg chg="del">
          <ac:chgData name="KLUSTER PENYELIDIKAN" userId="S::researchcluster@365.um.edu.my::74166e74-f11a-4aab-86d4-4fc92ef29820" providerId="AD" clId="Web-{CB6804B0-4935-AADF-8848-B8837D2D00DA}" dt="2024-08-26T02:14:04.483" v="723"/>
          <ac:spMkLst>
            <pc:docMk/>
            <pc:sldMk cId="2806204678" sldId="569"/>
            <ac:spMk id="4" creationId="{17B44A72-9323-F407-F3BB-B26CC42B02C2}"/>
          </ac:spMkLst>
        </pc:spChg>
        <pc:graphicFrameChg chg="add mod ord modGraphic">
          <ac:chgData name="KLUSTER PENYELIDIKAN" userId="S::researchcluster@365.um.edu.my::74166e74-f11a-4aab-86d4-4fc92ef29820" providerId="AD" clId="Web-{CB6804B0-4935-AADF-8848-B8837D2D00DA}" dt="2024-08-26T02:14:21.593" v="725"/>
          <ac:graphicFrameMkLst>
            <pc:docMk/>
            <pc:sldMk cId="2806204678" sldId="569"/>
            <ac:graphicFrameMk id="6" creationId="{AD6695E9-72A9-F7A5-8EE0-6B360877A12B}"/>
          </ac:graphicFrameMkLst>
        </pc:graphicFrameChg>
      </pc:sldChg>
      <pc:sldChg chg="addSp delSp modSp new mod modClrScheme chgLayout">
        <pc:chgData name="KLUSTER PENYELIDIKAN" userId="S::researchcluster@365.um.edu.my::74166e74-f11a-4aab-86d4-4fc92ef29820" providerId="AD" clId="Web-{CB6804B0-4935-AADF-8848-B8837D2D00DA}" dt="2024-08-26T02:43:59.111" v="835" actId="20577"/>
        <pc:sldMkLst>
          <pc:docMk/>
          <pc:sldMk cId="300215140" sldId="570"/>
        </pc:sldMkLst>
        <pc:spChg chg="mod">
          <ac:chgData name="KLUSTER PENYELIDIKAN" userId="S::researchcluster@365.um.edu.my::74166e74-f11a-4aab-86d4-4fc92ef29820" providerId="AD" clId="Web-{CB6804B0-4935-AADF-8848-B8837D2D00DA}" dt="2024-08-26T02:43:59.111" v="835" actId="20577"/>
          <ac:spMkLst>
            <pc:docMk/>
            <pc:sldMk cId="300215140" sldId="570"/>
            <ac:spMk id="2" creationId="{185675A4-7190-45C4-5469-37014D49ECA2}"/>
          </ac:spMkLst>
        </pc:spChg>
        <pc:spChg chg="del">
          <ac:chgData name="KLUSTER PENYELIDIKAN" userId="S::researchcluster@365.um.edu.my::74166e74-f11a-4aab-86d4-4fc92ef29820" providerId="AD" clId="Web-{CB6804B0-4935-AADF-8848-B8837D2D00DA}" dt="2024-08-26T02:39:12.840" v="782"/>
          <ac:spMkLst>
            <pc:docMk/>
            <pc:sldMk cId="300215140" sldId="570"/>
            <ac:spMk id="3" creationId="{A38F78E4-BA76-49E4-269F-27CFFC7031F0}"/>
          </ac:spMkLst>
        </pc:spChg>
        <pc:spChg chg="mod">
          <ac:chgData name="KLUSTER PENYELIDIKAN" userId="S::researchcluster@365.um.edu.my::74166e74-f11a-4aab-86d4-4fc92ef29820" providerId="AD" clId="Web-{CB6804B0-4935-AADF-8848-B8837D2D00DA}" dt="2024-08-26T02:40:47.766" v="791"/>
          <ac:spMkLst>
            <pc:docMk/>
            <pc:sldMk cId="300215140" sldId="570"/>
            <ac:spMk id="4" creationId="{6EC1F2CC-DE3E-8503-2825-FA23D29D974F}"/>
          </ac:spMkLst>
        </pc:spChg>
        <pc:graphicFrameChg chg="add mod modGraphic">
          <ac:chgData name="KLUSTER PENYELIDIKAN" userId="S::researchcluster@365.um.edu.my::74166e74-f11a-4aab-86d4-4fc92ef29820" providerId="AD" clId="Web-{CB6804B0-4935-AADF-8848-B8837D2D00DA}" dt="2024-08-26T02:43:47.704" v="828" actId="1076"/>
          <ac:graphicFrameMkLst>
            <pc:docMk/>
            <pc:sldMk cId="300215140" sldId="570"/>
            <ac:graphicFrameMk id="6" creationId="{98E0D78B-623B-CC02-0D1C-A49A9556F396}"/>
          </ac:graphicFrameMkLst>
        </pc:graphicFrameChg>
        <pc:graphicFrameChg chg="add del mod">
          <ac:chgData name="KLUSTER PENYELIDIKAN" userId="S::researchcluster@365.um.edu.my::74166e74-f11a-4aab-86d4-4fc92ef29820" providerId="AD" clId="Web-{CB6804B0-4935-AADF-8848-B8837D2D00DA}" dt="2024-08-26T02:41:21.995" v="795"/>
          <ac:graphicFrameMkLst>
            <pc:docMk/>
            <pc:sldMk cId="300215140" sldId="570"/>
            <ac:graphicFrameMk id="8" creationId="{D8827939-1CE8-D20F-5518-24C836FA9C6A}"/>
          </ac:graphicFrameMkLst>
        </pc:graphicFrameChg>
      </pc:sldChg>
      <pc:sldChg chg="addSp delSp modSp new">
        <pc:chgData name="KLUSTER PENYELIDIKAN" userId="S::researchcluster@365.um.edu.my::74166e74-f11a-4aab-86d4-4fc92ef29820" providerId="AD" clId="Web-{CB6804B0-4935-AADF-8848-B8837D2D00DA}" dt="2024-08-26T02:44:56.472" v="841" actId="1076"/>
        <pc:sldMkLst>
          <pc:docMk/>
          <pc:sldMk cId="3267031466" sldId="571"/>
        </pc:sldMkLst>
        <pc:spChg chg="del">
          <ac:chgData name="KLUSTER PENYELIDIKAN" userId="S::researchcluster@365.um.edu.my::74166e74-f11a-4aab-86d4-4fc92ef29820" providerId="AD" clId="Web-{CB6804B0-4935-AADF-8848-B8837D2D00DA}" dt="2024-08-26T02:44:19.112" v="837"/>
          <ac:spMkLst>
            <pc:docMk/>
            <pc:sldMk cId="3267031466" sldId="571"/>
            <ac:spMk id="2" creationId="{36B1AF20-88D6-085E-6A59-A16D96BC7402}"/>
          </ac:spMkLst>
        </pc:spChg>
        <pc:spChg chg="del">
          <ac:chgData name="KLUSTER PENYELIDIKAN" userId="S::researchcluster@365.um.edu.my::74166e74-f11a-4aab-86d4-4fc92ef29820" providerId="AD" clId="Web-{CB6804B0-4935-AADF-8848-B8837D2D00DA}" dt="2024-08-26T02:41:24.073" v="796"/>
          <ac:spMkLst>
            <pc:docMk/>
            <pc:sldMk cId="3267031466" sldId="571"/>
            <ac:spMk id="3" creationId="{7F6C1664-8C9F-6080-7CB6-2A321F149B59}"/>
          </ac:spMkLst>
        </pc:spChg>
        <pc:spChg chg="add mod">
          <ac:chgData name="KLUSTER PENYELIDIKAN" userId="S::researchcluster@365.um.edu.my::74166e74-f11a-4aab-86d4-4fc92ef29820" providerId="AD" clId="Web-{CB6804B0-4935-AADF-8848-B8837D2D00DA}" dt="2024-08-26T02:44:56.472" v="841" actId="1076"/>
          <ac:spMkLst>
            <pc:docMk/>
            <pc:sldMk cId="3267031466" sldId="571"/>
            <ac:spMk id="8" creationId="{040DB31D-60C1-95E1-C9E0-C90EB6A014E3}"/>
          </ac:spMkLst>
        </pc:spChg>
        <pc:graphicFrameChg chg="add mod ord modGraphic">
          <ac:chgData name="KLUSTER PENYELIDIKAN" userId="S::researchcluster@365.um.edu.my::74166e74-f11a-4aab-86d4-4fc92ef29820" providerId="AD" clId="Web-{CB6804B0-4935-AADF-8848-B8837D2D00DA}" dt="2024-08-26T02:44:29.018" v="840" actId="1076"/>
          <ac:graphicFrameMkLst>
            <pc:docMk/>
            <pc:sldMk cId="3267031466" sldId="571"/>
            <ac:graphicFrameMk id="6" creationId="{B586BB2D-9997-88E7-0C0A-7E01E2BA0C79}"/>
          </ac:graphicFrameMkLst>
        </pc:graphicFrameChg>
      </pc:sldChg>
      <pc:sldChg chg="addSp delSp modSp new del">
        <pc:chgData name="KLUSTER PENYELIDIKAN" userId="S::researchcluster@365.um.edu.my::74166e74-f11a-4aab-86d4-4fc92ef29820" providerId="AD" clId="Web-{CB6804B0-4935-AADF-8848-B8837D2D00DA}" dt="2024-08-26T02:41:57.684" v="803"/>
        <pc:sldMkLst>
          <pc:docMk/>
          <pc:sldMk cId="1577678849" sldId="572"/>
        </pc:sldMkLst>
        <pc:graphicFrameChg chg="add del mod modGraphic">
          <ac:chgData name="KLUSTER PENYELIDIKAN" userId="S::researchcluster@365.um.edu.my::74166e74-f11a-4aab-86d4-4fc92ef29820" providerId="AD" clId="Web-{CB6804B0-4935-AADF-8848-B8837D2D00DA}" dt="2024-08-26T02:41:49.637" v="801"/>
          <ac:graphicFrameMkLst>
            <pc:docMk/>
            <pc:sldMk cId="1577678849" sldId="572"/>
            <ac:graphicFrameMk id="6" creationId="{F7848CFD-C0C0-EF2B-1004-D0853B442E00}"/>
          </ac:graphicFrameMkLst>
        </pc:graphicFrameChg>
        <pc:graphicFrameChg chg="add">
          <ac:chgData name="KLUSTER PENYELIDIKAN" userId="S::researchcluster@365.um.edu.my::74166e74-f11a-4aab-86d4-4fc92ef29820" providerId="AD" clId="Web-{CB6804B0-4935-AADF-8848-B8837D2D00DA}" dt="2024-08-26T02:41:52.356" v="802"/>
          <ac:graphicFrameMkLst>
            <pc:docMk/>
            <pc:sldMk cId="1577678849" sldId="572"/>
            <ac:graphicFrameMk id="8" creationId="{61423DEA-DA23-1CB6-0154-ECF64480EBFD}"/>
          </ac:graphicFrameMkLst>
        </pc:graphicFrameChg>
      </pc:sldChg>
    </pc:docChg>
  </pc:docChgLst>
  <pc:docChgLst>
    <pc:chgData name="KLUSTER PENYELIDIKAN" userId="S::researchcluster@365.um.edu.my::74166e74-f11a-4aab-86d4-4fc92ef29820" providerId="AD" clId="Web-{EF045266-D70C-C871-D697-9E6A014A1176}"/>
    <pc:docChg chg="modSld">
      <pc:chgData name="KLUSTER PENYELIDIKAN" userId="S::researchcluster@365.um.edu.my::74166e74-f11a-4aab-86d4-4fc92ef29820" providerId="AD" clId="Web-{EF045266-D70C-C871-D697-9E6A014A1176}" dt="2024-03-21T01:30:04.956" v="7" actId="20577"/>
      <pc:docMkLst>
        <pc:docMk/>
      </pc:docMkLst>
      <pc:sldChg chg="modSp">
        <pc:chgData name="KLUSTER PENYELIDIKAN" userId="S::researchcluster@365.um.edu.my::74166e74-f11a-4aab-86d4-4fc92ef29820" providerId="AD" clId="Web-{EF045266-D70C-C871-D697-9E6A014A1176}" dt="2024-03-21T01:30:04.956" v="7" actId="20577"/>
        <pc:sldMkLst>
          <pc:docMk/>
          <pc:sldMk cId="1369132097" sldId="256"/>
        </pc:sldMkLst>
        <pc:spChg chg="mod">
          <ac:chgData name="KLUSTER PENYELIDIKAN" userId="S::researchcluster@365.um.edu.my::74166e74-f11a-4aab-86d4-4fc92ef29820" providerId="AD" clId="Web-{EF045266-D70C-C871-D697-9E6A014A1176}" dt="2024-03-21T01:29:53.002" v="0" actId="20577"/>
          <ac:spMkLst>
            <pc:docMk/>
            <pc:sldMk cId="1369132097" sldId="256"/>
            <ac:spMk id="2" creationId="{00000000-0000-0000-0000-000000000000}"/>
          </ac:spMkLst>
        </pc:spChg>
        <pc:spChg chg="mod">
          <ac:chgData name="KLUSTER PENYELIDIKAN" userId="S::researchcluster@365.um.edu.my::74166e74-f11a-4aab-86d4-4fc92ef29820" providerId="AD" clId="Web-{EF045266-D70C-C871-D697-9E6A014A1176}" dt="2024-03-21T01:30:04.956" v="7" actId="20577"/>
          <ac:spMkLst>
            <pc:docMk/>
            <pc:sldMk cId="1369132097" sldId="256"/>
            <ac:spMk id="3" creationId="{00000000-0000-0000-0000-000000000000}"/>
          </ac:spMkLst>
        </pc:spChg>
      </pc:sldChg>
    </pc:docChg>
  </pc:docChgLst>
  <pc:docChgLst>
    <pc:chgData clId="Web-{0418E683-5A5E-5AEF-328F-D407F0D82608}"/>
    <pc:docChg chg="modSld">
      <pc:chgData name="" userId="" providerId="" clId="Web-{0418E683-5A5E-5AEF-328F-D407F0D82608}" dt="2024-08-26T02:11:43.897" v="0" actId="20577"/>
      <pc:docMkLst>
        <pc:docMk/>
      </pc:docMkLst>
      <pc:sldChg chg="modSp">
        <pc:chgData name="" userId="" providerId="" clId="Web-{0418E683-5A5E-5AEF-328F-D407F0D82608}" dt="2024-08-26T02:11:43.897" v="0" actId="20577"/>
        <pc:sldMkLst>
          <pc:docMk/>
          <pc:sldMk cId="1047069251" sldId="259"/>
        </pc:sldMkLst>
        <pc:spChg chg="mod">
          <ac:chgData name="" userId="" providerId="" clId="Web-{0418E683-5A5E-5AEF-328F-D407F0D82608}" dt="2024-08-26T02:11:43.897" v="0" actId="20577"/>
          <ac:spMkLst>
            <pc:docMk/>
            <pc:sldMk cId="1047069251" sldId="259"/>
            <ac:spMk id="3" creationId="{00000000-0000-0000-0000-000000000000}"/>
          </ac:spMkLst>
        </pc:spChg>
      </pc:sldChg>
    </pc:docChg>
  </pc:docChgLst>
  <pc:docChgLst>
    <pc:chgData name="KLUSTER PENYELIDIKAN" userId="S::researchcluster@365.um.edu.my::74166e74-f11a-4aab-86d4-4fc92ef29820" providerId="AD" clId="Web-{6D5EC1FA-26F4-F3C5-3532-F7DBE04D587F}"/>
    <pc:docChg chg="addSld delSld modSld modSection">
      <pc:chgData name="KLUSTER PENYELIDIKAN" userId="S::researchcluster@365.um.edu.my::74166e74-f11a-4aab-86d4-4fc92ef29820" providerId="AD" clId="Web-{6D5EC1FA-26F4-F3C5-3532-F7DBE04D587F}" dt="2024-08-26T16:27:53.337" v="3"/>
      <pc:docMkLst>
        <pc:docMk/>
      </pc:docMkLst>
      <pc:sldChg chg="modSp add del replId">
        <pc:chgData name="KLUSTER PENYELIDIKAN" userId="S::researchcluster@365.um.edu.my::74166e74-f11a-4aab-86d4-4fc92ef29820" providerId="AD" clId="Web-{6D5EC1FA-26F4-F3C5-3532-F7DBE04D587F}" dt="2024-08-26T16:27:53.337" v="3"/>
        <pc:sldMkLst>
          <pc:docMk/>
          <pc:sldMk cId="2417162909" sldId="575"/>
        </pc:sldMkLst>
        <pc:picChg chg="mod">
          <ac:chgData name="KLUSTER PENYELIDIKAN" userId="S::researchcluster@365.um.edu.my::74166e74-f11a-4aab-86d4-4fc92ef29820" providerId="AD" clId="Web-{6D5EC1FA-26F4-F3C5-3532-F7DBE04D587F}" dt="2024-08-26T16:27:49.087" v="2" actId="1076"/>
          <ac:picMkLst>
            <pc:docMk/>
            <pc:sldMk cId="2417162909" sldId="575"/>
            <ac:picMk id="6" creationId="{C870AB47-D617-6172-AC84-634FABC9A106}"/>
          </ac:picMkLst>
        </pc:picChg>
      </pc:sldChg>
    </pc:docChg>
  </pc:docChgLst>
  <pc:docChgLst>
    <pc:chgData name="KLUSTER PENYELIDIKAN" userId="S::researchcluster@365.um.edu.my::74166e74-f11a-4aab-86d4-4fc92ef29820" providerId="AD" clId="Web-{CE9877AE-D7E8-D86E-698E-C58679287970}"/>
    <pc:docChg chg="addSld modSld sldOrd modSection">
      <pc:chgData name="KLUSTER PENYELIDIKAN" userId="S::researchcluster@365.um.edu.my::74166e74-f11a-4aab-86d4-4fc92ef29820" providerId="AD" clId="Web-{CE9877AE-D7E8-D86E-698E-C58679287970}" dt="2024-03-21T01:27:25.397" v="38" actId="20577"/>
      <pc:docMkLst>
        <pc:docMk/>
      </pc:docMkLst>
      <pc:sldChg chg="modSp">
        <pc:chgData name="KLUSTER PENYELIDIKAN" userId="S::researchcluster@365.um.edu.my::74166e74-f11a-4aab-86d4-4fc92ef29820" providerId="AD" clId="Web-{CE9877AE-D7E8-D86E-698E-C58679287970}" dt="2024-03-21T01:25:26.378" v="0" actId="1076"/>
        <pc:sldMkLst>
          <pc:docMk/>
          <pc:sldMk cId="1369132097" sldId="256"/>
        </pc:sldMkLst>
        <pc:spChg chg="mod">
          <ac:chgData name="KLUSTER PENYELIDIKAN" userId="S::researchcluster@365.um.edu.my::74166e74-f11a-4aab-86d4-4fc92ef29820" providerId="AD" clId="Web-{CE9877AE-D7E8-D86E-698E-C58679287970}" dt="2024-03-21T01:25:26.378" v="0" actId="1076"/>
          <ac:spMkLst>
            <pc:docMk/>
            <pc:sldMk cId="1369132097" sldId="256"/>
            <ac:spMk id="2" creationId="{00000000-0000-0000-0000-000000000000}"/>
          </ac:spMkLst>
        </pc:spChg>
      </pc:sldChg>
      <pc:sldChg chg="delSp modSp ord">
        <pc:chgData name="KLUSTER PENYELIDIKAN" userId="S::researchcluster@365.um.edu.my::74166e74-f11a-4aab-86d4-4fc92ef29820" providerId="AD" clId="Web-{CE9877AE-D7E8-D86E-698E-C58679287970}" dt="2024-03-21T01:26:54.865" v="28"/>
        <pc:sldMkLst>
          <pc:docMk/>
          <pc:sldMk cId="1942071713" sldId="257"/>
        </pc:sldMkLst>
        <pc:spChg chg="mod">
          <ac:chgData name="KLUSTER PENYELIDIKAN" userId="S::researchcluster@365.um.edu.my::74166e74-f11a-4aab-86d4-4fc92ef29820" providerId="AD" clId="Web-{CE9877AE-D7E8-D86E-698E-C58679287970}" dt="2024-03-21T01:26:15.864" v="18" actId="20577"/>
          <ac:spMkLst>
            <pc:docMk/>
            <pc:sldMk cId="1942071713" sldId="257"/>
            <ac:spMk id="2" creationId="{00000000-0000-0000-0000-000000000000}"/>
          </ac:spMkLst>
        </pc:spChg>
        <pc:spChg chg="del">
          <ac:chgData name="KLUSTER PENYELIDIKAN" userId="S::researchcluster@365.um.edu.my::74166e74-f11a-4aab-86d4-4fc92ef29820" providerId="AD" clId="Web-{CE9877AE-D7E8-D86E-698E-C58679287970}" dt="2024-03-21T01:25:59.129" v="13"/>
          <ac:spMkLst>
            <pc:docMk/>
            <pc:sldMk cId="1942071713" sldId="257"/>
            <ac:spMk id="3" creationId="{00000000-0000-0000-0000-000000000000}"/>
          </ac:spMkLst>
        </pc:spChg>
      </pc:sldChg>
      <pc:sldChg chg="modSp">
        <pc:chgData name="KLUSTER PENYELIDIKAN" userId="S::researchcluster@365.um.edu.my::74166e74-f11a-4aab-86d4-4fc92ef29820" providerId="AD" clId="Web-{CE9877AE-D7E8-D86E-698E-C58679287970}" dt="2024-03-21T01:25:33.629" v="3" actId="20577"/>
        <pc:sldMkLst>
          <pc:docMk/>
          <pc:sldMk cId="1047069251" sldId="259"/>
        </pc:sldMkLst>
        <pc:spChg chg="mod">
          <ac:chgData name="KLUSTER PENYELIDIKAN" userId="S::researchcluster@365.um.edu.my::74166e74-f11a-4aab-86d4-4fc92ef29820" providerId="AD" clId="Web-{CE9877AE-D7E8-D86E-698E-C58679287970}" dt="2024-03-21T01:25:33.629" v="3" actId="20577"/>
          <ac:spMkLst>
            <pc:docMk/>
            <pc:sldMk cId="1047069251" sldId="259"/>
            <ac:spMk id="2" creationId="{00000000-0000-0000-0000-000000000000}"/>
          </ac:spMkLst>
        </pc:spChg>
      </pc:sldChg>
      <pc:sldChg chg="modSp add ord replId">
        <pc:chgData name="KLUSTER PENYELIDIKAN" userId="S::researchcluster@365.um.edu.my::74166e74-f11a-4aab-86d4-4fc92ef29820" providerId="AD" clId="Web-{CE9877AE-D7E8-D86E-698E-C58679287970}" dt="2024-03-21T01:27:17.334" v="33"/>
        <pc:sldMkLst>
          <pc:docMk/>
          <pc:sldMk cId="208328228" sldId="262"/>
        </pc:sldMkLst>
        <pc:spChg chg="mod">
          <ac:chgData name="KLUSTER PENYELIDIKAN" userId="S::researchcluster@365.um.edu.my::74166e74-f11a-4aab-86d4-4fc92ef29820" providerId="AD" clId="Web-{CE9877AE-D7E8-D86E-698E-C58679287970}" dt="2024-03-21T01:27:08.944" v="30" actId="20577"/>
          <ac:spMkLst>
            <pc:docMk/>
            <pc:sldMk cId="208328228" sldId="262"/>
            <ac:spMk id="2" creationId="{00000000-0000-0000-0000-000000000000}"/>
          </ac:spMkLst>
        </pc:spChg>
      </pc:sldChg>
      <pc:sldChg chg="add replId">
        <pc:chgData name="KLUSTER PENYELIDIKAN" userId="S::researchcluster@365.um.edu.my::74166e74-f11a-4aab-86d4-4fc92ef29820" providerId="AD" clId="Web-{CE9877AE-D7E8-D86E-698E-C58679287970}" dt="2024-03-21T01:26:25.489" v="20"/>
        <pc:sldMkLst>
          <pc:docMk/>
          <pc:sldMk cId="2489974518" sldId="263"/>
        </pc:sldMkLst>
      </pc:sldChg>
      <pc:sldChg chg="modSp add replId">
        <pc:chgData name="KLUSTER PENYELIDIKAN" userId="S::researchcluster@365.um.edu.my::74166e74-f11a-4aab-86d4-4fc92ef29820" providerId="AD" clId="Web-{CE9877AE-D7E8-D86E-698E-C58679287970}" dt="2024-03-21T01:26:44.255" v="23" actId="20577"/>
        <pc:sldMkLst>
          <pc:docMk/>
          <pc:sldMk cId="67673505" sldId="264"/>
        </pc:sldMkLst>
        <pc:spChg chg="mod">
          <ac:chgData name="KLUSTER PENYELIDIKAN" userId="S::researchcluster@365.um.edu.my::74166e74-f11a-4aab-86d4-4fc92ef29820" providerId="AD" clId="Web-{CE9877AE-D7E8-D86E-698E-C58679287970}" dt="2024-03-21T01:26:44.255" v="23" actId="20577"/>
          <ac:spMkLst>
            <pc:docMk/>
            <pc:sldMk cId="67673505" sldId="264"/>
            <ac:spMk id="2" creationId="{00000000-0000-0000-0000-000000000000}"/>
          </ac:spMkLst>
        </pc:spChg>
      </pc:sldChg>
      <pc:sldChg chg="modSp add replId">
        <pc:chgData name="KLUSTER PENYELIDIKAN" userId="S::researchcluster@365.um.edu.my::74166e74-f11a-4aab-86d4-4fc92ef29820" providerId="AD" clId="Web-{CE9877AE-D7E8-D86E-698E-C58679287970}" dt="2024-03-21T01:26:48.584" v="26" actId="20577"/>
        <pc:sldMkLst>
          <pc:docMk/>
          <pc:sldMk cId="152280938" sldId="265"/>
        </pc:sldMkLst>
        <pc:spChg chg="mod">
          <ac:chgData name="KLUSTER PENYELIDIKAN" userId="S::researchcluster@365.um.edu.my::74166e74-f11a-4aab-86d4-4fc92ef29820" providerId="AD" clId="Web-{CE9877AE-D7E8-D86E-698E-C58679287970}" dt="2024-03-21T01:26:48.584" v="26" actId="20577"/>
          <ac:spMkLst>
            <pc:docMk/>
            <pc:sldMk cId="152280938" sldId="265"/>
            <ac:spMk id="2" creationId="{00000000-0000-0000-0000-000000000000}"/>
          </ac:spMkLst>
        </pc:spChg>
      </pc:sldChg>
      <pc:sldChg chg="modSp add replId">
        <pc:chgData name="KLUSTER PENYELIDIKAN" userId="S::researchcluster@365.um.edu.my::74166e74-f11a-4aab-86d4-4fc92ef29820" providerId="AD" clId="Web-{CE9877AE-D7E8-D86E-698E-C58679287970}" dt="2024-03-21T01:27:25.397" v="38" actId="20577"/>
        <pc:sldMkLst>
          <pc:docMk/>
          <pc:sldMk cId="1011112338" sldId="266"/>
        </pc:sldMkLst>
        <pc:spChg chg="mod">
          <ac:chgData name="KLUSTER PENYELIDIKAN" userId="S::researchcluster@365.um.edu.my::74166e74-f11a-4aab-86d4-4fc92ef29820" providerId="AD" clId="Web-{CE9877AE-D7E8-D86E-698E-C58679287970}" dt="2024-03-21T01:27:25.397" v="38" actId="20577"/>
          <ac:spMkLst>
            <pc:docMk/>
            <pc:sldMk cId="1011112338" sldId="266"/>
            <ac:spMk id="2" creationId="{00000000-0000-0000-0000-000000000000}"/>
          </ac:spMkLst>
        </pc:spChg>
      </pc:sldChg>
      <pc:sldChg chg="modSp add replId">
        <pc:chgData name="KLUSTER PENYELIDIKAN" userId="S::researchcluster@365.um.edu.my::74166e74-f11a-4aab-86d4-4fc92ef29820" providerId="AD" clId="Web-{CE9877AE-D7E8-D86E-698E-C58679287970}" dt="2024-03-21T01:27:20.772" v="35" actId="20577"/>
        <pc:sldMkLst>
          <pc:docMk/>
          <pc:sldMk cId="3014630074" sldId="267"/>
        </pc:sldMkLst>
        <pc:spChg chg="mod">
          <ac:chgData name="KLUSTER PENYELIDIKAN" userId="S::researchcluster@365.um.edu.my::74166e74-f11a-4aab-86d4-4fc92ef29820" providerId="AD" clId="Web-{CE9877AE-D7E8-D86E-698E-C58679287970}" dt="2024-03-21T01:27:20.772" v="35" actId="20577"/>
          <ac:spMkLst>
            <pc:docMk/>
            <pc:sldMk cId="3014630074" sldId="267"/>
            <ac:spMk id="2" creationId="{00000000-0000-0000-0000-000000000000}"/>
          </ac:spMkLst>
        </pc:spChg>
      </pc:sldChg>
    </pc:docChg>
  </pc:docChgLst>
  <pc:docChgLst>
    <pc:chgData name="KLUSTER PENYELIDIKAN" userId="S::researchcluster@365.um.edu.my::74166e74-f11a-4aab-86d4-4fc92ef29820" providerId="AD" clId="Web-{24628F9F-4868-26B1-CF3A-9B1B3464BFDE}"/>
    <pc:docChg chg="delSld modSld modSection">
      <pc:chgData name="KLUSTER PENYELIDIKAN" userId="S::researchcluster@365.um.edu.my::74166e74-f11a-4aab-86d4-4fc92ef29820" providerId="AD" clId="Web-{24628F9F-4868-26B1-CF3A-9B1B3464BFDE}" dt="2024-08-29T12:31:32.218" v="27"/>
      <pc:docMkLst>
        <pc:docMk/>
      </pc:docMkLst>
      <pc:sldChg chg="del">
        <pc:chgData name="KLUSTER PENYELIDIKAN" userId="S::researchcluster@365.um.edu.my::74166e74-f11a-4aab-86d4-4fc92ef29820" providerId="AD" clId="Web-{24628F9F-4868-26B1-CF3A-9B1B3464BFDE}" dt="2024-08-29T12:30:57.718" v="3"/>
        <pc:sldMkLst>
          <pc:docMk/>
          <pc:sldMk cId="3014630074" sldId="267"/>
        </pc:sldMkLst>
      </pc:sldChg>
      <pc:sldChg chg="del">
        <pc:chgData name="KLUSTER PENYELIDIKAN" userId="S::researchcluster@365.um.edu.my::74166e74-f11a-4aab-86d4-4fc92ef29820" providerId="AD" clId="Web-{24628F9F-4868-26B1-CF3A-9B1B3464BFDE}" dt="2024-08-29T12:30:57.452" v="2"/>
        <pc:sldMkLst>
          <pc:docMk/>
          <pc:sldMk cId="3926528206" sldId="564"/>
        </pc:sldMkLst>
      </pc:sldChg>
      <pc:sldChg chg="modSp">
        <pc:chgData name="KLUSTER PENYELIDIKAN" userId="S::researchcluster@365.um.edu.my::74166e74-f11a-4aab-86d4-4fc92ef29820" providerId="AD" clId="Web-{24628F9F-4868-26B1-CF3A-9B1B3464BFDE}" dt="2024-08-29T12:31:32.218" v="27"/>
        <pc:sldMkLst>
          <pc:docMk/>
          <pc:sldMk cId="2379187894" sldId="565"/>
        </pc:sldMkLst>
        <pc:graphicFrameChg chg="mod modGraphic">
          <ac:chgData name="KLUSTER PENYELIDIKAN" userId="S::researchcluster@365.um.edu.my::74166e74-f11a-4aab-86d4-4fc92ef29820" providerId="AD" clId="Web-{24628F9F-4868-26B1-CF3A-9B1B3464BFDE}" dt="2024-08-29T12:31:32.218" v="27"/>
          <ac:graphicFrameMkLst>
            <pc:docMk/>
            <pc:sldMk cId="2379187894" sldId="565"/>
            <ac:graphicFrameMk id="5" creationId="{14169827-BC4A-6BE5-BDCF-3A0553659D6E}"/>
          </ac:graphicFrameMkLst>
        </pc:graphicFrameChg>
      </pc:sldChg>
    </pc:docChg>
  </pc:docChgLst>
  <pc:docChgLst>
    <pc:chgData name="KLUSTER PENYELIDIKAN" userId="S::researchcluster@365.um.edu.my::74166e74-f11a-4aab-86d4-4fc92ef29820" providerId="AD" clId="Web-{D7124F82-D718-A284-0F28-A316853B1F17}"/>
    <pc:docChg chg="modSld sldOrd">
      <pc:chgData name="KLUSTER PENYELIDIKAN" userId="S::researchcluster@365.um.edu.my::74166e74-f11a-4aab-86d4-4fc92ef29820" providerId="AD" clId="Web-{D7124F82-D718-A284-0F28-A316853B1F17}" dt="2024-08-26T07:59:54.466" v="18"/>
      <pc:docMkLst>
        <pc:docMk/>
      </pc:docMkLst>
      <pc:sldChg chg="ord">
        <pc:chgData name="KLUSTER PENYELIDIKAN" userId="S::researchcluster@365.um.edu.my::74166e74-f11a-4aab-86d4-4fc92ef29820" providerId="AD" clId="Web-{D7124F82-D718-A284-0F28-A316853B1F17}" dt="2024-08-26T07:41:20.890" v="1"/>
        <pc:sldMkLst>
          <pc:docMk/>
          <pc:sldMk cId="3059424825" sldId="260"/>
        </pc:sldMkLst>
      </pc:sldChg>
      <pc:sldChg chg="modSp">
        <pc:chgData name="KLUSTER PENYELIDIKAN" userId="S::researchcluster@365.um.edu.my::74166e74-f11a-4aab-86d4-4fc92ef29820" providerId="AD" clId="Web-{D7124F82-D718-A284-0F28-A316853B1F17}" dt="2024-08-26T07:43:22.192" v="2" actId="1076"/>
        <pc:sldMkLst>
          <pc:docMk/>
          <pc:sldMk cId="273344528" sldId="534"/>
        </pc:sldMkLst>
        <pc:spChg chg="mod">
          <ac:chgData name="KLUSTER PENYELIDIKAN" userId="S::researchcluster@365.um.edu.my::74166e74-f11a-4aab-86d4-4fc92ef29820" providerId="AD" clId="Web-{D7124F82-D718-A284-0F28-A316853B1F17}" dt="2024-08-26T07:43:22.192" v="2" actId="1076"/>
          <ac:spMkLst>
            <pc:docMk/>
            <pc:sldMk cId="273344528" sldId="534"/>
            <ac:spMk id="8" creationId="{00000000-0000-0000-0000-000000000000}"/>
          </ac:spMkLst>
        </pc:spChg>
      </pc:sldChg>
      <pc:sldChg chg="modSp">
        <pc:chgData name="KLUSTER PENYELIDIKAN" userId="S::researchcluster@365.um.edu.my::74166e74-f11a-4aab-86d4-4fc92ef29820" providerId="AD" clId="Web-{D7124F82-D718-A284-0F28-A316853B1F17}" dt="2024-08-26T07:59:51.731" v="17" actId="20577"/>
        <pc:sldMkLst>
          <pc:docMk/>
          <pc:sldMk cId="2897555010" sldId="537"/>
        </pc:sldMkLst>
        <pc:spChg chg="mod">
          <ac:chgData name="KLUSTER PENYELIDIKAN" userId="S::researchcluster@365.um.edu.my::74166e74-f11a-4aab-86d4-4fc92ef29820" providerId="AD" clId="Web-{D7124F82-D718-A284-0F28-A316853B1F17}" dt="2024-08-26T07:59:51.731" v="17" actId="20577"/>
          <ac:spMkLst>
            <pc:docMk/>
            <pc:sldMk cId="2897555010" sldId="537"/>
            <ac:spMk id="15" creationId="{3BDBBFA4-6B46-8D29-1595-D1C17C75E70F}"/>
          </ac:spMkLst>
        </pc:spChg>
      </pc:sldChg>
      <pc:sldChg chg="ord">
        <pc:chgData name="KLUSTER PENYELIDIKAN" userId="S::researchcluster@365.um.edu.my::74166e74-f11a-4aab-86d4-4fc92ef29820" providerId="AD" clId="Web-{D7124F82-D718-A284-0F28-A316853B1F17}" dt="2024-08-26T07:59:54.466" v="18"/>
        <pc:sldMkLst>
          <pc:docMk/>
          <pc:sldMk cId="1351348777" sldId="574"/>
        </pc:sldMkLst>
      </pc:sldChg>
    </pc:docChg>
  </pc:docChgLst>
  <pc:docChgLst>
    <pc:chgData name="KLUSTER PENYELIDIKAN" userId="S::researchcluster@365.um.edu.my::74166e74-f11a-4aab-86d4-4fc92ef29820" providerId="AD" clId="Web-{CB32C17C-5CBF-7560-38AD-D2DB4C6C7A41}"/>
    <pc:docChg chg="modSld">
      <pc:chgData name="KLUSTER PENYELIDIKAN" userId="S::researchcluster@365.um.edu.my::74166e74-f11a-4aab-86d4-4fc92ef29820" providerId="AD" clId="Web-{CB32C17C-5CBF-7560-38AD-D2DB4C6C7A41}" dt="2024-08-26T02:04:20.040" v="631"/>
      <pc:docMkLst>
        <pc:docMk/>
      </pc:docMkLst>
      <pc:sldChg chg="addSp delSp modSp">
        <pc:chgData name="KLUSTER PENYELIDIKAN" userId="S::researchcluster@365.um.edu.my::74166e74-f11a-4aab-86d4-4fc92ef29820" providerId="AD" clId="Web-{CB32C17C-5CBF-7560-38AD-D2DB4C6C7A41}" dt="2024-08-26T02:04:20.040" v="631"/>
        <pc:sldMkLst>
          <pc:docMk/>
          <pc:sldMk cId="3059424825" sldId="260"/>
        </pc:sldMkLst>
        <pc:spChg chg="del mod">
          <ac:chgData name="KLUSTER PENYELIDIKAN" userId="S::researchcluster@365.um.edu.my::74166e74-f11a-4aab-86d4-4fc92ef29820" providerId="AD" clId="Web-{CB32C17C-5CBF-7560-38AD-D2DB4C6C7A41}" dt="2024-08-26T01:45:47.704" v="112"/>
          <ac:spMkLst>
            <pc:docMk/>
            <pc:sldMk cId="3059424825" sldId="260"/>
            <ac:spMk id="2" creationId="{00000000-0000-0000-0000-000000000000}"/>
          </ac:spMkLst>
        </pc:spChg>
        <pc:spChg chg="add del mod">
          <ac:chgData name="KLUSTER PENYELIDIKAN" userId="S::researchcluster@365.um.edu.my::74166e74-f11a-4aab-86d4-4fc92ef29820" providerId="AD" clId="Web-{CB32C17C-5CBF-7560-38AD-D2DB4C6C7A41}" dt="2024-08-26T01:46:04.361" v="114"/>
          <ac:spMkLst>
            <pc:docMk/>
            <pc:sldMk cId="3059424825" sldId="260"/>
            <ac:spMk id="4" creationId="{8EDDAAB8-CA29-9478-B7F5-642F82E7EC8A}"/>
          </ac:spMkLst>
        </pc:spChg>
        <pc:graphicFrameChg chg="add del mod modGraphic">
          <ac:chgData name="KLUSTER PENYELIDIKAN" userId="S::researchcluster@365.um.edu.my::74166e74-f11a-4aab-86d4-4fc92ef29820" providerId="AD" clId="Web-{CB32C17C-5CBF-7560-38AD-D2DB4C6C7A41}" dt="2024-08-26T02:04:20.040" v="631"/>
          <ac:graphicFrameMkLst>
            <pc:docMk/>
            <pc:sldMk cId="3059424825" sldId="260"/>
            <ac:graphicFrameMk id="5" creationId="{B3E508EB-2D42-9CF4-0206-79F02A5441AB}"/>
          </ac:graphicFrameMkLst>
        </pc:graphicFrameChg>
      </pc:sldChg>
      <pc:sldChg chg="modSp">
        <pc:chgData name="KLUSTER PENYELIDIKAN" userId="S::researchcluster@365.um.edu.my::74166e74-f11a-4aab-86d4-4fc92ef29820" providerId="AD" clId="Web-{CB32C17C-5CBF-7560-38AD-D2DB4C6C7A41}" dt="2024-08-26T02:03:19.100" v="630" actId="20577"/>
        <pc:sldMkLst>
          <pc:docMk/>
          <pc:sldMk cId="2423809247" sldId="567"/>
        </pc:sldMkLst>
        <pc:graphicFrameChg chg="mod modGraphic">
          <ac:chgData name="KLUSTER PENYELIDIKAN" userId="S::researchcluster@365.um.edu.my::74166e74-f11a-4aab-86d4-4fc92ef29820" providerId="AD" clId="Web-{CB32C17C-5CBF-7560-38AD-D2DB4C6C7A41}" dt="2024-08-26T02:03:19.100" v="630" actId="20577"/>
          <ac:graphicFrameMkLst>
            <pc:docMk/>
            <pc:sldMk cId="2423809247" sldId="567"/>
            <ac:graphicFrameMk id="9" creationId="{BA41AE7B-3BE1-86A8-5697-B0EE357303A5}"/>
          </ac:graphicFrameMkLst>
        </pc:graphicFrameChg>
      </pc:sldChg>
    </pc:docChg>
  </pc:docChgLst>
  <pc:docChgLst>
    <pc:chgData name="KLUSTER PENYELIDIKAN" userId="S::researchcluster@365.um.edu.my::74166e74-f11a-4aab-86d4-4fc92ef29820" providerId="AD" clId="Web-{C068D0F6-13F7-1BDB-2E6E-3F7B503671BB}"/>
    <pc:docChg chg="modSld">
      <pc:chgData name="KLUSTER PENYELIDIKAN" userId="S::researchcluster@365.um.edu.my::74166e74-f11a-4aab-86d4-4fc92ef29820" providerId="AD" clId="Web-{C068D0F6-13F7-1BDB-2E6E-3F7B503671BB}" dt="2024-08-26T07:44:04.164" v="11" actId="1076"/>
      <pc:docMkLst>
        <pc:docMk/>
      </pc:docMkLst>
      <pc:sldChg chg="addSp modSp">
        <pc:chgData name="KLUSTER PENYELIDIKAN" userId="S::researchcluster@365.um.edu.my::74166e74-f11a-4aab-86d4-4fc92ef29820" providerId="AD" clId="Web-{C068D0F6-13F7-1BDB-2E6E-3F7B503671BB}" dt="2024-08-26T07:44:04.164" v="11" actId="1076"/>
        <pc:sldMkLst>
          <pc:docMk/>
          <pc:sldMk cId="3059424825" sldId="260"/>
        </pc:sldMkLst>
        <pc:spChg chg="add mod">
          <ac:chgData name="KLUSTER PENYELIDIKAN" userId="S::researchcluster@365.um.edu.my::74166e74-f11a-4aab-86d4-4fc92ef29820" providerId="AD" clId="Web-{C068D0F6-13F7-1BDB-2E6E-3F7B503671BB}" dt="2024-08-26T07:44:04.164" v="11" actId="1076"/>
          <ac:spMkLst>
            <pc:docMk/>
            <pc:sldMk cId="3059424825" sldId="260"/>
            <ac:spMk id="2" creationId="{4D102EE1-80EE-5B38-DF92-E54300C10133}"/>
          </ac:spMkLst>
        </pc:spChg>
      </pc:sldChg>
    </pc:docChg>
  </pc:docChgLst>
  <pc:docChgLst>
    <pc:chgData name="KLUSTER PENYELIDIKAN" userId="S::researchcluster@365.um.edu.my::74166e74-f11a-4aab-86d4-4fc92ef29820" providerId="AD" clId="Web-{B72A4B89-1B5F-8E27-EECF-007CC49D0B8E}"/>
    <pc:docChg chg="modSld">
      <pc:chgData name="KLUSTER PENYELIDIKAN" userId="S::researchcluster@365.um.edu.my::74166e74-f11a-4aab-86d4-4fc92ef29820" providerId="AD" clId="Web-{B72A4B89-1B5F-8E27-EECF-007CC49D0B8E}" dt="2024-03-21T01:32:01.298" v="4" actId="20577"/>
      <pc:docMkLst>
        <pc:docMk/>
      </pc:docMkLst>
      <pc:sldChg chg="modSp">
        <pc:chgData name="KLUSTER PENYELIDIKAN" userId="S::researchcluster@365.um.edu.my::74166e74-f11a-4aab-86d4-4fc92ef29820" providerId="AD" clId="Web-{B72A4B89-1B5F-8E27-EECF-007CC49D0B8E}" dt="2024-03-21T01:32:01.298" v="4" actId="20577"/>
        <pc:sldMkLst>
          <pc:docMk/>
          <pc:sldMk cId="1369132097" sldId="256"/>
        </pc:sldMkLst>
        <pc:spChg chg="mod">
          <ac:chgData name="KLUSTER PENYELIDIKAN" userId="S::researchcluster@365.um.edu.my::74166e74-f11a-4aab-86d4-4fc92ef29820" providerId="AD" clId="Web-{B72A4B89-1B5F-8E27-EECF-007CC49D0B8E}" dt="2024-03-21T01:31:57.939" v="1" actId="20577"/>
          <ac:spMkLst>
            <pc:docMk/>
            <pc:sldMk cId="1369132097" sldId="256"/>
            <ac:spMk id="2" creationId="{00000000-0000-0000-0000-000000000000}"/>
          </ac:spMkLst>
        </pc:spChg>
        <pc:spChg chg="mod">
          <ac:chgData name="KLUSTER PENYELIDIKAN" userId="S::researchcluster@365.um.edu.my::74166e74-f11a-4aab-86d4-4fc92ef29820" providerId="AD" clId="Web-{B72A4B89-1B5F-8E27-EECF-007CC49D0B8E}" dt="2024-03-21T01:32:01.298" v="4" actId="20577"/>
          <ac:spMkLst>
            <pc:docMk/>
            <pc:sldMk cId="1369132097" sldId="256"/>
            <ac:spMk id="3" creationId="{00000000-0000-0000-0000-000000000000}"/>
          </ac:spMkLst>
        </pc:spChg>
      </pc:sldChg>
    </pc:docChg>
  </pc:docChgLst>
  <pc:docChgLst>
    <pc:chgData name="KLUSTER PENYELIDIKAN" userId="S::researchcluster@365.um.edu.my::74166e74-f11a-4aab-86d4-4fc92ef29820" providerId="AD" clId="Web-{70A14573-A8B3-45BE-9699-C1584E0AD3B6}"/>
    <pc:docChg chg="modSld">
      <pc:chgData name="KLUSTER PENYELIDIKAN" userId="S::researchcluster@365.um.edu.my::74166e74-f11a-4aab-86d4-4fc92ef29820" providerId="AD" clId="Web-{70A14573-A8B3-45BE-9699-C1584E0AD3B6}" dt="2024-08-26T04:43:46.608" v="218" actId="14100"/>
      <pc:docMkLst>
        <pc:docMk/>
      </pc:docMkLst>
      <pc:sldChg chg="modSp">
        <pc:chgData name="KLUSTER PENYELIDIKAN" userId="S::researchcluster@365.um.edu.my::74166e74-f11a-4aab-86d4-4fc92ef29820" providerId="AD" clId="Web-{70A14573-A8B3-45BE-9699-C1584E0AD3B6}" dt="2024-08-26T04:33:24.479" v="6" actId="20577"/>
        <pc:sldMkLst>
          <pc:docMk/>
          <pc:sldMk cId="273344528" sldId="534"/>
        </pc:sldMkLst>
        <pc:spChg chg="mod">
          <ac:chgData name="KLUSTER PENYELIDIKAN" userId="S::researchcluster@365.um.edu.my::74166e74-f11a-4aab-86d4-4fc92ef29820" providerId="AD" clId="Web-{70A14573-A8B3-45BE-9699-C1584E0AD3B6}" dt="2024-08-26T04:33:24.479" v="6" actId="20577"/>
          <ac:spMkLst>
            <pc:docMk/>
            <pc:sldMk cId="273344528" sldId="534"/>
            <ac:spMk id="8" creationId="{00000000-0000-0000-0000-000000000000}"/>
          </ac:spMkLst>
        </pc:spChg>
      </pc:sldChg>
      <pc:sldChg chg="modSp">
        <pc:chgData name="KLUSTER PENYELIDIKAN" userId="S::researchcluster@365.um.edu.my::74166e74-f11a-4aab-86d4-4fc92ef29820" providerId="AD" clId="Web-{70A14573-A8B3-45BE-9699-C1584E0AD3B6}" dt="2024-08-26T04:43:46.608" v="218" actId="14100"/>
        <pc:sldMkLst>
          <pc:docMk/>
          <pc:sldMk cId="3973479810" sldId="535"/>
        </pc:sldMkLst>
        <pc:spChg chg="mod">
          <ac:chgData name="KLUSTER PENYELIDIKAN" userId="S::researchcluster@365.um.edu.my::74166e74-f11a-4aab-86d4-4fc92ef29820" providerId="AD" clId="Web-{70A14573-A8B3-45BE-9699-C1584E0AD3B6}" dt="2024-08-26T04:42:24.589" v="159" actId="1076"/>
          <ac:spMkLst>
            <pc:docMk/>
            <pc:sldMk cId="3973479810" sldId="535"/>
            <ac:spMk id="14" creationId="{237E1F69-CECB-A32B-3015-6127E140334C}"/>
          </ac:spMkLst>
        </pc:spChg>
        <pc:spChg chg="mod">
          <ac:chgData name="KLUSTER PENYELIDIKAN" userId="S::researchcluster@365.um.edu.my::74166e74-f11a-4aab-86d4-4fc92ef29820" providerId="AD" clId="Web-{70A14573-A8B3-45BE-9699-C1584E0AD3B6}" dt="2024-08-26T04:43:46.608" v="218" actId="14100"/>
          <ac:spMkLst>
            <pc:docMk/>
            <pc:sldMk cId="3973479810" sldId="535"/>
            <ac:spMk id="15" creationId="{3BDBBFA4-6B46-8D29-1595-D1C17C75E70F}"/>
          </ac:spMkLst>
        </pc:spChg>
        <pc:picChg chg="mod">
          <ac:chgData name="KLUSTER PENYELIDIKAN" userId="S::researchcluster@365.um.edu.my::74166e74-f11a-4aab-86d4-4fc92ef29820" providerId="AD" clId="Web-{70A14573-A8B3-45BE-9699-C1584E0AD3B6}" dt="2024-08-26T04:42:29.652" v="160" actId="1076"/>
          <ac:picMkLst>
            <pc:docMk/>
            <pc:sldMk cId="3973479810" sldId="535"/>
            <ac:picMk id="11" creationId="{8536D1D8-DFAF-DBC3-D004-1B31A0BECB78}"/>
          </ac:picMkLst>
        </pc:picChg>
        <pc:picChg chg="mod">
          <ac:chgData name="KLUSTER PENYELIDIKAN" userId="S::researchcluster@365.um.edu.my::74166e74-f11a-4aab-86d4-4fc92ef29820" providerId="AD" clId="Web-{70A14573-A8B3-45BE-9699-C1584E0AD3B6}" dt="2024-08-26T04:42:37.277" v="162" actId="1076"/>
          <ac:picMkLst>
            <pc:docMk/>
            <pc:sldMk cId="3973479810" sldId="535"/>
            <ac:picMk id="12" creationId="{FD9E0C3C-B86C-387D-3BE4-B7F4E51FD141}"/>
          </ac:picMkLst>
        </pc:picChg>
        <pc:cxnChg chg="mod">
          <ac:chgData name="KLUSTER PENYELIDIKAN" userId="S::researchcluster@365.um.edu.my::74166e74-f11a-4aab-86d4-4fc92ef29820" providerId="AD" clId="Web-{70A14573-A8B3-45BE-9699-C1584E0AD3B6}" dt="2024-08-26T04:42:20.823" v="158" actId="1076"/>
          <ac:cxnSpMkLst>
            <pc:docMk/>
            <pc:sldMk cId="3973479810" sldId="535"/>
            <ac:cxnSpMk id="18" creationId="{00000000-0000-0000-0000-000000000000}"/>
          </ac:cxnSpMkLst>
        </pc:cxnChg>
        <pc:cxnChg chg="mod">
          <ac:chgData name="KLUSTER PENYELIDIKAN" userId="S::researchcluster@365.um.edu.my::74166e74-f11a-4aab-86d4-4fc92ef29820" providerId="AD" clId="Web-{70A14573-A8B3-45BE-9699-C1584E0AD3B6}" dt="2024-08-26T04:42:33.527" v="161" actId="1076"/>
          <ac:cxnSpMkLst>
            <pc:docMk/>
            <pc:sldMk cId="3973479810" sldId="535"/>
            <ac:cxnSpMk id="19" creationId="{00000000-0000-0000-0000-000000000000}"/>
          </ac:cxnSpMkLst>
        </pc:cxnChg>
      </pc:sldChg>
    </pc:docChg>
  </pc:docChgLst>
  <pc:docChgLst>
    <pc:chgData name="KLUSTER PENYELIDIKAN" userId="S::researchcluster@365.um.edu.my::74166e74-f11a-4aab-86d4-4fc92ef29820" providerId="AD" clId="Web-{59D2F629-E076-DAB4-2FB7-66FCC0F0E940}"/>
    <pc:docChg chg="modSld">
      <pc:chgData name="KLUSTER PENYELIDIKAN" userId="S::researchcluster@365.um.edu.my::74166e74-f11a-4aab-86d4-4fc92ef29820" providerId="AD" clId="Web-{59D2F629-E076-DAB4-2FB7-66FCC0F0E940}" dt="2024-08-26T01:59:44.088" v="125" actId="20577"/>
      <pc:docMkLst>
        <pc:docMk/>
      </pc:docMkLst>
      <pc:sldChg chg="addSp modSp">
        <pc:chgData name="KLUSTER PENYELIDIKAN" userId="S::researchcluster@365.um.edu.my::74166e74-f11a-4aab-86d4-4fc92ef29820" providerId="AD" clId="Web-{59D2F629-E076-DAB4-2FB7-66FCC0F0E940}" dt="2024-08-26T01:59:44.088" v="125" actId="20577"/>
        <pc:sldMkLst>
          <pc:docMk/>
          <pc:sldMk cId="1047069251" sldId="259"/>
        </pc:sldMkLst>
        <pc:spChg chg="mod">
          <ac:chgData name="KLUSTER PENYELIDIKAN" userId="S::researchcluster@365.um.edu.my::74166e74-f11a-4aab-86d4-4fc92ef29820" providerId="AD" clId="Web-{59D2F629-E076-DAB4-2FB7-66FCC0F0E940}" dt="2024-08-26T01:59:23.370" v="113" actId="14100"/>
          <ac:spMkLst>
            <pc:docMk/>
            <pc:sldMk cId="1047069251" sldId="259"/>
            <ac:spMk id="2" creationId="{00000000-0000-0000-0000-000000000000}"/>
          </ac:spMkLst>
        </pc:spChg>
        <pc:spChg chg="mod">
          <ac:chgData name="KLUSTER PENYELIDIKAN" userId="S::researchcluster@365.um.edu.my::74166e74-f11a-4aab-86d4-4fc92ef29820" providerId="AD" clId="Web-{59D2F629-E076-DAB4-2FB7-66FCC0F0E940}" dt="2024-08-26T01:59:44.088" v="125" actId="20577"/>
          <ac:spMkLst>
            <pc:docMk/>
            <pc:sldMk cId="1047069251" sldId="259"/>
            <ac:spMk id="3" creationId="{00000000-0000-0000-0000-000000000000}"/>
          </ac:spMkLst>
        </pc:spChg>
        <pc:picChg chg="add mod">
          <ac:chgData name="KLUSTER PENYELIDIKAN" userId="S::researchcluster@365.um.edu.my::74166e74-f11a-4aab-86d4-4fc92ef29820" providerId="AD" clId="Web-{59D2F629-E076-DAB4-2FB7-66FCC0F0E940}" dt="2024-08-26T01:59:11.541" v="110" actId="14100"/>
          <ac:picMkLst>
            <pc:docMk/>
            <pc:sldMk cId="1047069251" sldId="259"/>
            <ac:picMk id="5" creationId="{6B1D3FC6-9D0F-B83A-2154-96EAD3ADF4D2}"/>
          </ac:picMkLst>
        </pc:picChg>
      </pc:sldChg>
    </pc:docChg>
  </pc:docChgLst>
  <pc:docChgLst>
    <pc:chgData name="KLUSTER PENYELIDIKAN" userId="S::researchcluster@365.um.edu.my::74166e74-f11a-4aab-86d4-4fc92ef29820" providerId="AD" clId="Web-{8FE0CD62-1F66-99C0-1A46-33503970722F}"/>
    <pc:docChg chg="modSld">
      <pc:chgData name="KLUSTER PENYELIDIKAN" userId="S::researchcluster@365.um.edu.my::74166e74-f11a-4aab-86d4-4fc92ef29820" providerId="AD" clId="Web-{8FE0CD62-1F66-99C0-1A46-33503970722F}" dt="2024-08-26T00:50:57.534" v="357"/>
      <pc:docMkLst>
        <pc:docMk/>
      </pc:docMkLst>
      <pc:sldChg chg="modSp">
        <pc:chgData name="KLUSTER PENYELIDIKAN" userId="S::researchcluster@365.um.edu.my::74166e74-f11a-4aab-86d4-4fc92ef29820" providerId="AD" clId="Web-{8FE0CD62-1F66-99C0-1A46-33503970722F}" dt="2024-08-26T00:50:09.908" v="355"/>
        <pc:sldMkLst>
          <pc:docMk/>
          <pc:sldMk cId="3014630074" sldId="267"/>
        </pc:sldMkLst>
        <pc:graphicFrameChg chg="mod modGraphic">
          <ac:chgData name="KLUSTER PENYELIDIKAN" userId="S::researchcluster@365.um.edu.my::74166e74-f11a-4aab-86d4-4fc92ef29820" providerId="AD" clId="Web-{8FE0CD62-1F66-99C0-1A46-33503970722F}" dt="2024-08-26T00:50:09.908" v="355"/>
          <ac:graphicFrameMkLst>
            <pc:docMk/>
            <pc:sldMk cId="3014630074" sldId="267"/>
            <ac:graphicFrameMk id="5" creationId="{14169827-BC4A-6BE5-BDCF-3A0553659D6E}"/>
          </ac:graphicFrameMkLst>
        </pc:graphicFrameChg>
      </pc:sldChg>
      <pc:sldChg chg="modSp">
        <pc:chgData name="KLUSTER PENYELIDIKAN" userId="S::researchcluster@365.um.edu.my::74166e74-f11a-4aab-86d4-4fc92ef29820" providerId="AD" clId="Web-{8FE0CD62-1F66-99C0-1A46-33503970722F}" dt="2024-08-26T00:48:09.905" v="227"/>
        <pc:sldMkLst>
          <pc:docMk/>
          <pc:sldMk cId="3926528206" sldId="564"/>
        </pc:sldMkLst>
        <pc:graphicFrameChg chg="mod modGraphic">
          <ac:chgData name="KLUSTER PENYELIDIKAN" userId="S::researchcluster@365.um.edu.my::74166e74-f11a-4aab-86d4-4fc92ef29820" providerId="AD" clId="Web-{8FE0CD62-1F66-99C0-1A46-33503970722F}" dt="2024-08-26T00:48:09.905" v="227"/>
          <ac:graphicFrameMkLst>
            <pc:docMk/>
            <pc:sldMk cId="3926528206" sldId="564"/>
            <ac:graphicFrameMk id="5" creationId="{14169827-BC4A-6BE5-BDCF-3A0553659D6E}"/>
          </ac:graphicFrameMkLst>
        </pc:graphicFrameChg>
      </pc:sldChg>
      <pc:sldChg chg="modSp">
        <pc:chgData name="KLUSTER PENYELIDIKAN" userId="S::researchcluster@365.um.edu.my::74166e74-f11a-4aab-86d4-4fc92ef29820" providerId="AD" clId="Web-{8FE0CD62-1F66-99C0-1A46-33503970722F}" dt="2024-08-26T00:50:57.534" v="357"/>
        <pc:sldMkLst>
          <pc:docMk/>
          <pc:sldMk cId="2379187894" sldId="565"/>
        </pc:sldMkLst>
        <pc:graphicFrameChg chg="mod modGraphic">
          <ac:chgData name="KLUSTER PENYELIDIKAN" userId="S::researchcluster@365.um.edu.my::74166e74-f11a-4aab-86d4-4fc92ef29820" providerId="AD" clId="Web-{8FE0CD62-1F66-99C0-1A46-33503970722F}" dt="2024-08-26T00:50:57.534" v="357"/>
          <ac:graphicFrameMkLst>
            <pc:docMk/>
            <pc:sldMk cId="2379187894" sldId="565"/>
            <ac:graphicFrameMk id="5" creationId="{14169827-BC4A-6BE5-BDCF-3A0553659D6E}"/>
          </ac:graphicFrameMkLst>
        </pc:graphicFrameChg>
      </pc:sldChg>
    </pc:docChg>
  </pc:docChgLst>
  <pc:docChgLst>
    <pc:chgData name="KLUSTER PENYELIDIKAN" userId="S::researchcluster@365.um.edu.my::74166e74-f11a-4aab-86d4-4fc92ef29820" providerId="AD" clId="Web-{476F1618-97E0-9AAA-E4E9-3F8DDBE5F421}"/>
    <pc:docChg chg="modSld">
      <pc:chgData name="KLUSTER PENYELIDIKAN" userId="S::researchcluster@365.um.edu.my::74166e74-f11a-4aab-86d4-4fc92ef29820" providerId="AD" clId="Web-{476F1618-97E0-9AAA-E4E9-3F8DDBE5F421}" dt="2024-03-21T01:28:36.753" v="9" actId="20577"/>
      <pc:docMkLst>
        <pc:docMk/>
      </pc:docMkLst>
      <pc:sldChg chg="modSp">
        <pc:chgData name="KLUSTER PENYELIDIKAN" userId="S::researchcluster@365.um.edu.my::74166e74-f11a-4aab-86d4-4fc92ef29820" providerId="AD" clId="Web-{476F1618-97E0-9AAA-E4E9-3F8DDBE5F421}" dt="2024-03-21T01:28:36.753" v="9" actId="20577"/>
        <pc:sldMkLst>
          <pc:docMk/>
          <pc:sldMk cId="1369132097" sldId="256"/>
        </pc:sldMkLst>
        <pc:spChg chg="mod">
          <ac:chgData name="KLUSTER PENYELIDIKAN" userId="S::researchcluster@365.um.edu.my::74166e74-f11a-4aab-86d4-4fc92ef29820" providerId="AD" clId="Web-{476F1618-97E0-9AAA-E4E9-3F8DDBE5F421}" dt="2024-03-21T01:28:27.674" v="2" actId="20577"/>
          <ac:spMkLst>
            <pc:docMk/>
            <pc:sldMk cId="1369132097" sldId="256"/>
            <ac:spMk id="2" creationId="{00000000-0000-0000-0000-000000000000}"/>
          </ac:spMkLst>
        </pc:spChg>
        <pc:spChg chg="mod">
          <ac:chgData name="KLUSTER PENYELIDIKAN" userId="S::researchcluster@365.um.edu.my::74166e74-f11a-4aab-86d4-4fc92ef29820" providerId="AD" clId="Web-{476F1618-97E0-9AAA-E4E9-3F8DDBE5F421}" dt="2024-03-21T01:28:36.753" v="9" actId="20577"/>
          <ac:spMkLst>
            <pc:docMk/>
            <pc:sldMk cId="1369132097" sldId="256"/>
            <ac:spMk id="3" creationId="{00000000-0000-0000-0000-000000000000}"/>
          </ac:spMkLst>
        </pc:spChg>
      </pc:sldChg>
    </pc:docChg>
  </pc:docChgLst>
  <pc:docChgLst>
    <pc:chgData name="KLUSTER PENYELIDIKAN" userId="S::researchcluster@365.um.edu.my::74166e74-f11a-4aab-86d4-4fc92ef29820" providerId="AD" clId="Web-{32E45FE8-E0EA-FEF6-E472-3E897691F2F5}"/>
    <pc:docChg chg="addSld delSld modSld sldOrd modSection">
      <pc:chgData name="KLUSTER PENYELIDIKAN" userId="S::researchcluster@365.um.edu.my::74166e74-f11a-4aab-86d4-4fc92ef29820" providerId="AD" clId="Web-{32E45FE8-E0EA-FEF6-E472-3E897691F2F5}" dt="2024-08-26T01:09:40.094" v="63"/>
      <pc:docMkLst>
        <pc:docMk/>
      </pc:docMkLst>
      <pc:sldChg chg="modSp">
        <pc:chgData name="KLUSTER PENYELIDIKAN" userId="S::researchcluster@365.um.edu.my::74166e74-f11a-4aab-86d4-4fc92ef29820" providerId="AD" clId="Web-{32E45FE8-E0EA-FEF6-E472-3E897691F2F5}" dt="2024-08-26T00:55:12.623" v="26" actId="1076"/>
        <pc:sldMkLst>
          <pc:docMk/>
          <pc:sldMk cId="3014630074" sldId="267"/>
        </pc:sldMkLst>
        <pc:spChg chg="mod">
          <ac:chgData name="KLUSTER PENYELIDIKAN" userId="S::researchcluster@365.um.edu.my::74166e74-f11a-4aab-86d4-4fc92ef29820" providerId="AD" clId="Web-{32E45FE8-E0EA-FEF6-E472-3E897691F2F5}" dt="2024-08-26T00:55:12.623" v="26" actId="1076"/>
          <ac:spMkLst>
            <pc:docMk/>
            <pc:sldMk cId="3014630074" sldId="267"/>
            <ac:spMk id="2" creationId="{00000000-0000-0000-0000-000000000000}"/>
          </ac:spMkLst>
        </pc:spChg>
      </pc:sldChg>
      <pc:sldChg chg="modSp">
        <pc:chgData name="KLUSTER PENYELIDIKAN" userId="S::researchcluster@365.um.edu.my::74166e74-f11a-4aab-86d4-4fc92ef29820" providerId="AD" clId="Web-{32E45FE8-E0EA-FEF6-E472-3E897691F2F5}" dt="2024-08-26T01:04:34.254" v="30" actId="1076"/>
        <pc:sldMkLst>
          <pc:docMk/>
          <pc:sldMk cId="3973479810" sldId="535"/>
        </pc:sldMkLst>
        <pc:picChg chg="mod">
          <ac:chgData name="KLUSTER PENYELIDIKAN" userId="S::researchcluster@365.um.edu.my::74166e74-f11a-4aab-86d4-4fc92ef29820" providerId="AD" clId="Web-{32E45FE8-E0EA-FEF6-E472-3E897691F2F5}" dt="2024-08-26T01:04:34.254" v="30" actId="1076"/>
          <ac:picMkLst>
            <pc:docMk/>
            <pc:sldMk cId="3973479810" sldId="535"/>
            <ac:picMk id="2" creationId="{00000000-0000-0000-0000-000000000000}"/>
          </ac:picMkLst>
        </pc:picChg>
      </pc:sldChg>
      <pc:sldChg chg="ord">
        <pc:chgData name="KLUSTER PENYELIDIKAN" userId="S::researchcluster@365.um.edu.my::74166e74-f11a-4aab-86d4-4fc92ef29820" providerId="AD" clId="Web-{32E45FE8-E0EA-FEF6-E472-3E897691F2F5}" dt="2024-08-26T01:01:20.981" v="27"/>
        <pc:sldMkLst>
          <pc:docMk/>
          <pc:sldMk cId="3580754155" sldId="560"/>
        </pc:sldMkLst>
      </pc:sldChg>
      <pc:sldChg chg="new del">
        <pc:chgData name="KLUSTER PENYELIDIKAN" userId="S::researchcluster@365.um.edu.my::74166e74-f11a-4aab-86d4-4fc92ef29820" providerId="AD" clId="Web-{32E45FE8-E0EA-FEF6-E472-3E897691F2F5}" dt="2024-08-26T01:09:40.094" v="63"/>
        <pc:sldMkLst>
          <pc:docMk/>
          <pc:sldMk cId="3145315292" sldId="566"/>
        </pc:sldMkLst>
      </pc:sldChg>
      <pc:sldChg chg="modSp add">
        <pc:chgData name="KLUSTER PENYELIDIKAN" userId="S::researchcluster@365.um.edu.my::74166e74-f11a-4aab-86d4-4fc92ef29820" providerId="AD" clId="Web-{32E45FE8-E0EA-FEF6-E472-3E897691F2F5}" dt="2024-08-26T01:08:37.123" v="62" actId="1076"/>
        <pc:sldMkLst>
          <pc:docMk/>
          <pc:sldMk cId="2423809247" sldId="567"/>
        </pc:sldMkLst>
        <pc:spChg chg="mod">
          <ac:chgData name="KLUSTER PENYELIDIKAN" userId="S::researchcluster@365.um.edu.my::74166e74-f11a-4aab-86d4-4fc92ef29820" providerId="AD" clId="Web-{32E45FE8-E0EA-FEF6-E472-3E897691F2F5}" dt="2024-08-26T01:06:06.523" v="37" actId="20577"/>
          <ac:spMkLst>
            <pc:docMk/>
            <pc:sldMk cId="2423809247" sldId="567"/>
            <ac:spMk id="2" creationId="{D17F8440-F7CE-9DC5-7EB8-778E0AD4CADF}"/>
          </ac:spMkLst>
        </pc:spChg>
        <pc:graphicFrameChg chg="mod modGraphic">
          <ac:chgData name="KLUSTER PENYELIDIKAN" userId="S::researchcluster@365.um.edu.my::74166e74-f11a-4aab-86d4-4fc92ef29820" providerId="AD" clId="Web-{32E45FE8-E0EA-FEF6-E472-3E897691F2F5}" dt="2024-08-26T01:08:37.123" v="62" actId="1076"/>
          <ac:graphicFrameMkLst>
            <pc:docMk/>
            <pc:sldMk cId="2423809247" sldId="567"/>
            <ac:graphicFrameMk id="9" creationId="{BA41AE7B-3BE1-86A8-5697-B0EE357303A5}"/>
          </ac:graphicFrameMkLst>
        </pc:graphicFrameChg>
      </pc:sldChg>
    </pc:docChg>
  </pc:docChgLst>
  <pc:docChgLst>
    <pc:chgData name="KLUSTER PENYELIDIKAN" userId="S::researchcluster@365.um.edu.my::74166e74-f11a-4aab-86d4-4fc92ef29820" providerId="AD" clId="Web-{D25739FB-03A9-51AB-2761-9CB295494EE3}"/>
    <pc:docChg chg="modSld">
      <pc:chgData name="KLUSTER PENYELIDIKAN" userId="S::researchcluster@365.um.edu.my::74166e74-f11a-4aab-86d4-4fc92ef29820" providerId="AD" clId="Web-{D25739FB-03A9-51AB-2761-9CB295494EE3}" dt="2024-08-25T15:22:26.556" v="1" actId="20577"/>
      <pc:docMkLst>
        <pc:docMk/>
      </pc:docMkLst>
      <pc:sldChg chg="modSp">
        <pc:chgData name="KLUSTER PENYELIDIKAN" userId="S::researchcluster@365.um.edu.my::74166e74-f11a-4aab-86d4-4fc92ef29820" providerId="AD" clId="Web-{D25739FB-03A9-51AB-2761-9CB295494EE3}" dt="2024-08-25T15:22:26.556" v="1" actId="20577"/>
        <pc:sldMkLst>
          <pc:docMk/>
          <pc:sldMk cId="1161887626" sldId="258"/>
        </pc:sldMkLst>
        <pc:spChg chg="mod">
          <ac:chgData name="KLUSTER PENYELIDIKAN" userId="S::researchcluster@365.um.edu.my::74166e74-f11a-4aab-86d4-4fc92ef29820" providerId="AD" clId="Web-{D25739FB-03A9-51AB-2761-9CB295494EE3}" dt="2024-08-25T15:22:26.556" v="1" actId="20577"/>
          <ac:spMkLst>
            <pc:docMk/>
            <pc:sldMk cId="1161887626" sldId="258"/>
            <ac:spMk id="3" creationId="{00000000-0000-0000-0000-000000000000}"/>
          </ac:spMkLst>
        </pc:spChg>
      </pc:sldChg>
    </pc:docChg>
  </pc:docChgLst>
  <pc:docChgLst>
    <pc:chgData name="KLUSTER PENYELIDIKAN" userId="S::researchcluster@365.um.edu.my::74166e74-f11a-4aab-86d4-4fc92ef29820" providerId="AD" clId="Web-{A7EB3E63-D49A-08F2-60D7-69B62F62F848}"/>
    <pc:docChg chg="modSld">
      <pc:chgData name="KLUSTER PENYELIDIKAN" userId="S::researchcluster@365.um.edu.my::74166e74-f11a-4aab-86d4-4fc92ef29820" providerId="AD" clId="Web-{A7EB3E63-D49A-08F2-60D7-69B62F62F848}" dt="2024-10-08T08:29:50.096" v="80" actId="20577"/>
      <pc:docMkLst>
        <pc:docMk/>
      </pc:docMkLst>
      <pc:sldChg chg="modSp">
        <pc:chgData name="KLUSTER PENYELIDIKAN" userId="S::researchcluster@365.um.edu.my::74166e74-f11a-4aab-86d4-4fc92ef29820" providerId="AD" clId="Web-{A7EB3E63-D49A-08F2-60D7-69B62F62F848}" dt="2024-10-08T08:29:50.096" v="80" actId="20577"/>
        <pc:sldMkLst>
          <pc:docMk/>
          <pc:sldMk cId="4286774266" sldId="577"/>
        </pc:sldMkLst>
        <pc:spChg chg="mod">
          <ac:chgData name="KLUSTER PENYELIDIKAN" userId="S::researchcluster@365.um.edu.my::74166e74-f11a-4aab-86d4-4fc92ef29820" providerId="AD" clId="Web-{A7EB3E63-D49A-08F2-60D7-69B62F62F848}" dt="2024-10-08T08:29:50.096" v="80" actId="20577"/>
          <ac:spMkLst>
            <pc:docMk/>
            <pc:sldMk cId="4286774266" sldId="577"/>
            <ac:spMk id="4" creationId="{06287CD1-D4BA-F5A7-DB5F-F762F31AC222}"/>
          </ac:spMkLst>
        </pc:spChg>
      </pc:sldChg>
    </pc:docChg>
  </pc:docChgLst>
  <pc:docChgLst>
    <pc:chgData name="KLUSTER PENYELIDIKAN" userId="S::researchcluster@365.um.edu.my::74166e74-f11a-4aab-86d4-4fc92ef29820" providerId="AD" clId="Web-{C8413A95-3D08-F9A1-E371-ACA87A423E1F}"/>
    <pc:docChg chg="modSld">
      <pc:chgData name="KLUSTER PENYELIDIKAN" userId="S::researchcluster@365.um.edu.my::74166e74-f11a-4aab-86d4-4fc92ef29820" providerId="AD" clId="Web-{C8413A95-3D08-F9A1-E371-ACA87A423E1F}" dt="2024-08-26T07:25:19.515" v="34" actId="20577"/>
      <pc:docMkLst>
        <pc:docMk/>
      </pc:docMkLst>
      <pc:sldChg chg="modSp">
        <pc:chgData name="KLUSTER PENYELIDIKAN" userId="S::researchcluster@365.um.edu.my::74166e74-f11a-4aab-86d4-4fc92ef29820" providerId="AD" clId="Web-{C8413A95-3D08-F9A1-E371-ACA87A423E1F}" dt="2024-08-26T07:25:19.515" v="34" actId="20577"/>
        <pc:sldMkLst>
          <pc:docMk/>
          <pc:sldMk cId="2600576674" sldId="555"/>
        </pc:sldMkLst>
        <pc:spChg chg="mod">
          <ac:chgData name="KLUSTER PENYELIDIKAN" userId="S::researchcluster@365.um.edu.my::74166e74-f11a-4aab-86d4-4fc92ef29820" providerId="AD" clId="Web-{C8413A95-3D08-F9A1-E371-ACA87A423E1F}" dt="2024-08-26T07:25:19.515" v="34" actId="20577"/>
          <ac:spMkLst>
            <pc:docMk/>
            <pc:sldMk cId="2600576674" sldId="555"/>
            <ac:spMk id="3" creationId="{667DD6EC-3D03-6354-7FEA-28875E569FB6}"/>
          </ac:spMkLst>
        </pc:spChg>
      </pc:sldChg>
    </pc:docChg>
  </pc:docChgLst>
  <pc:docChgLst>
    <pc:chgData name="KLUSTER PENYELIDIKAN" userId="S::researchcluster@365.um.edu.my::74166e74-f11a-4aab-86d4-4fc92ef29820" providerId="AD" clId="Web-{25051F22-5FBF-8889-72EB-490E4D82153B}"/>
    <pc:docChg chg="modSld">
      <pc:chgData name="KLUSTER PENYELIDIKAN" userId="S::researchcluster@365.um.edu.my::74166e74-f11a-4aab-86d4-4fc92ef29820" providerId="AD" clId="Web-{25051F22-5FBF-8889-72EB-490E4D82153B}" dt="2024-10-14T03:48:22.862" v="1"/>
      <pc:docMkLst>
        <pc:docMk/>
      </pc:docMkLst>
      <pc:sldChg chg="modSp">
        <pc:chgData name="KLUSTER PENYELIDIKAN" userId="S::researchcluster@365.um.edu.my::74166e74-f11a-4aab-86d4-4fc92ef29820" providerId="AD" clId="Web-{25051F22-5FBF-8889-72EB-490E4D82153B}" dt="2024-10-14T03:48:22.862" v="1"/>
        <pc:sldMkLst>
          <pc:docMk/>
          <pc:sldMk cId="2245095598" sldId="592"/>
        </pc:sldMkLst>
        <pc:graphicFrameChg chg="mod modGraphic">
          <ac:chgData name="KLUSTER PENYELIDIKAN" userId="S::researchcluster@365.um.edu.my::74166e74-f11a-4aab-86d4-4fc92ef29820" providerId="AD" clId="Web-{25051F22-5FBF-8889-72EB-490E4D82153B}" dt="2024-10-14T03:48:22.862" v="1"/>
          <ac:graphicFrameMkLst>
            <pc:docMk/>
            <pc:sldMk cId="2245095598" sldId="592"/>
            <ac:graphicFrameMk id="4" creationId="{00000000-0000-0000-0000-000000000000}"/>
          </ac:graphicFrameMkLst>
        </pc:graphicFrameChg>
      </pc:sldChg>
    </pc:docChg>
  </pc:docChgLst>
  <pc:docChgLst>
    <pc:chgData name="KLUSTER PENYELIDIKAN" userId="S::researchcluster@365.um.edu.my::74166e74-f11a-4aab-86d4-4fc92ef29820" providerId="AD" clId="Web-{0B23ADA3-6AED-B239-2C02-F6781D01A679}"/>
    <pc:docChg chg="addSld modSld sldOrd modSection">
      <pc:chgData name="KLUSTER PENYELIDIKAN" userId="S::researchcluster@365.um.edu.my::74166e74-f11a-4aab-86d4-4fc92ef29820" providerId="AD" clId="Web-{0B23ADA3-6AED-B239-2C02-F6781D01A679}" dt="2024-08-22T10:10:53.430" v="25"/>
      <pc:docMkLst>
        <pc:docMk/>
      </pc:docMkLst>
      <pc:sldChg chg="modSp">
        <pc:chgData name="KLUSTER PENYELIDIKAN" userId="S::researchcluster@365.um.edu.my::74166e74-f11a-4aab-86d4-4fc92ef29820" providerId="AD" clId="Web-{0B23ADA3-6AED-B239-2C02-F6781D01A679}" dt="2024-08-22T10:07:01.343" v="6" actId="20577"/>
        <pc:sldMkLst>
          <pc:docMk/>
          <pc:sldMk cId="1369132097" sldId="256"/>
        </pc:sldMkLst>
        <pc:spChg chg="mod">
          <ac:chgData name="KLUSTER PENYELIDIKAN" userId="S::researchcluster@365.um.edu.my::74166e74-f11a-4aab-86d4-4fc92ef29820" providerId="AD" clId="Web-{0B23ADA3-6AED-B239-2C02-F6781D01A679}" dt="2024-08-22T10:06:57.687" v="2" actId="20577"/>
          <ac:spMkLst>
            <pc:docMk/>
            <pc:sldMk cId="1369132097" sldId="256"/>
            <ac:spMk id="2" creationId="{00000000-0000-0000-0000-000000000000}"/>
          </ac:spMkLst>
        </pc:spChg>
        <pc:spChg chg="mod">
          <ac:chgData name="KLUSTER PENYELIDIKAN" userId="S::researchcluster@365.um.edu.my::74166e74-f11a-4aab-86d4-4fc92ef29820" providerId="AD" clId="Web-{0B23ADA3-6AED-B239-2C02-F6781D01A679}" dt="2024-08-22T10:07:01.343" v="6" actId="20577"/>
          <ac:spMkLst>
            <pc:docMk/>
            <pc:sldMk cId="1369132097" sldId="256"/>
            <ac:spMk id="3" creationId="{00000000-0000-0000-0000-000000000000}"/>
          </ac:spMkLst>
        </pc:spChg>
      </pc:sldChg>
      <pc:sldChg chg="ord">
        <pc:chgData name="KLUSTER PENYELIDIKAN" userId="S::researchcluster@365.um.edu.my::74166e74-f11a-4aab-86d4-4fc92ef29820" providerId="AD" clId="Web-{0B23ADA3-6AED-B239-2C02-F6781D01A679}" dt="2024-08-22T10:10:02.647" v="12"/>
        <pc:sldMkLst>
          <pc:docMk/>
          <pc:sldMk cId="3059424825" sldId="260"/>
        </pc:sldMkLst>
      </pc:sldChg>
      <pc:sldChg chg="modSp add ord replId">
        <pc:chgData name="KLUSTER PENYELIDIKAN" userId="S::researchcluster@365.um.edu.my::74166e74-f11a-4aab-86d4-4fc92ef29820" providerId="AD" clId="Web-{0B23ADA3-6AED-B239-2C02-F6781D01A679}" dt="2024-08-22T10:10:16.148" v="21" actId="20577"/>
        <pc:sldMkLst>
          <pc:docMk/>
          <pc:sldMk cId="3808782803" sldId="557"/>
        </pc:sldMkLst>
        <pc:spChg chg="mod">
          <ac:chgData name="KLUSTER PENYELIDIKAN" userId="S::researchcluster@365.um.edu.my::74166e74-f11a-4aab-86d4-4fc92ef29820" providerId="AD" clId="Web-{0B23ADA3-6AED-B239-2C02-F6781D01A679}" dt="2024-08-22T10:10:16.148" v="21" actId="20577"/>
          <ac:spMkLst>
            <pc:docMk/>
            <pc:sldMk cId="3808782803" sldId="557"/>
            <ac:spMk id="2" creationId="{00000000-0000-0000-0000-000000000000}"/>
          </ac:spMkLst>
        </pc:spChg>
      </pc:sldChg>
      <pc:sldChg chg="addSp delSp modSp add ord replId">
        <pc:chgData name="KLUSTER PENYELIDIKAN" userId="S::researchcluster@365.um.edu.my::74166e74-f11a-4aab-86d4-4fc92ef29820" providerId="AD" clId="Web-{0B23ADA3-6AED-B239-2C02-F6781D01A679}" dt="2024-08-22T10:10:36.055" v="22"/>
        <pc:sldMkLst>
          <pc:docMk/>
          <pc:sldMk cId="3239963028" sldId="558"/>
        </pc:sldMkLst>
        <pc:spChg chg="del">
          <ac:chgData name="KLUSTER PENYELIDIKAN" userId="S::researchcluster@365.um.edu.my::74166e74-f11a-4aab-86d4-4fc92ef29820" providerId="AD" clId="Web-{0B23ADA3-6AED-B239-2C02-F6781D01A679}" dt="2024-08-22T10:10:36.055" v="22"/>
          <ac:spMkLst>
            <pc:docMk/>
            <pc:sldMk cId="3239963028" sldId="558"/>
            <ac:spMk id="2" creationId="{00000000-0000-0000-0000-000000000000}"/>
          </ac:spMkLst>
        </pc:spChg>
        <pc:spChg chg="add mod">
          <ac:chgData name="KLUSTER PENYELIDIKAN" userId="S::researchcluster@365.um.edu.my::74166e74-f11a-4aab-86d4-4fc92ef29820" providerId="AD" clId="Web-{0B23ADA3-6AED-B239-2C02-F6781D01A679}" dt="2024-08-22T10:10:36.055" v="22"/>
          <ac:spMkLst>
            <pc:docMk/>
            <pc:sldMk cId="3239963028" sldId="558"/>
            <ac:spMk id="6" creationId="{0563BED4-22FC-6EE1-AC50-1F95339488B3}"/>
          </ac:spMkLst>
        </pc:spChg>
      </pc:sldChg>
      <pc:sldChg chg="addSp delSp modSp add ord replId">
        <pc:chgData name="KLUSTER PENYELIDIKAN" userId="S::researchcluster@365.um.edu.my::74166e74-f11a-4aab-86d4-4fc92ef29820" providerId="AD" clId="Web-{0B23ADA3-6AED-B239-2C02-F6781D01A679}" dt="2024-08-22T10:10:53.430" v="25"/>
        <pc:sldMkLst>
          <pc:docMk/>
          <pc:sldMk cId="3627956757" sldId="559"/>
        </pc:sldMkLst>
        <pc:spChg chg="del">
          <ac:chgData name="KLUSTER PENYELIDIKAN" userId="S::researchcluster@365.um.edu.my::74166e74-f11a-4aab-86d4-4fc92ef29820" providerId="AD" clId="Web-{0B23ADA3-6AED-B239-2C02-F6781D01A679}" dt="2024-08-22T10:10:53.430" v="25"/>
          <ac:spMkLst>
            <pc:docMk/>
            <pc:sldMk cId="3627956757" sldId="559"/>
            <ac:spMk id="2" creationId="{00000000-0000-0000-0000-000000000000}"/>
          </ac:spMkLst>
        </pc:spChg>
        <pc:spChg chg="add mod">
          <ac:chgData name="KLUSTER PENYELIDIKAN" userId="S::researchcluster@365.um.edu.my::74166e74-f11a-4aab-86d4-4fc92ef29820" providerId="AD" clId="Web-{0B23ADA3-6AED-B239-2C02-F6781D01A679}" dt="2024-08-22T10:10:53.430" v="25"/>
          <ac:spMkLst>
            <pc:docMk/>
            <pc:sldMk cId="3627956757" sldId="559"/>
            <ac:spMk id="6" creationId="{534377D4-5490-8796-645F-B26E7A777903}"/>
          </ac:spMkLst>
        </pc:spChg>
      </pc:sldChg>
    </pc:docChg>
  </pc:docChgLst>
  <pc:docChgLst>
    <pc:chgData name="KLUSTER PENYELIDIKAN" userId="S::researchcluster@365.um.edu.my::74166e74-f11a-4aab-86d4-4fc92ef29820" providerId="AD" clId="Web-{CDD43FA0-F5AB-D303-3A44-A97D4759CE22}"/>
    <pc:docChg chg="addSld modSld sldOrd modSection">
      <pc:chgData name="KLUSTER PENYELIDIKAN" userId="S::researchcluster@365.um.edu.my::74166e74-f11a-4aab-86d4-4fc92ef29820" providerId="AD" clId="Web-{CDD43FA0-F5AB-D303-3A44-A97D4759CE22}" dt="2024-08-26T07:31:24.273" v="372"/>
      <pc:docMkLst>
        <pc:docMk/>
      </pc:docMkLst>
      <pc:sldChg chg="modSp">
        <pc:chgData name="KLUSTER PENYELIDIKAN" userId="S::researchcluster@365.um.edu.my::74166e74-f11a-4aab-86d4-4fc92ef29820" providerId="AD" clId="Web-{CDD43FA0-F5AB-D303-3A44-A97D4759CE22}" dt="2024-08-26T06:45:40.150" v="1"/>
        <pc:sldMkLst>
          <pc:docMk/>
          <pc:sldMk cId="3014630074" sldId="267"/>
        </pc:sldMkLst>
        <pc:graphicFrameChg chg="modGraphic">
          <ac:chgData name="KLUSTER PENYELIDIKAN" userId="S::researchcluster@365.um.edu.my::74166e74-f11a-4aab-86d4-4fc92ef29820" providerId="AD" clId="Web-{CDD43FA0-F5AB-D303-3A44-A97D4759CE22}" dt="2024-08-26T06:45:40.150" v="1"/>
          <ac:graphicFrameMkLst>
            <pc:docMk/>
            <pc:sldMk cId="3014630074" sldId="267"/>
            <ac:graphicFrameMk id="5" creationId="{14169827-BC4A-6BE5-BDCF-3A0553659D6E}"/>
          </ac:graphicFrameMkLst>
        </pc:graphicFrameChg>
      </pc:sldChg>
      <pc:sldChg chg="modSp">
        <pc:chgData name="KLUSTER PENYELIDIKAN" userId="S::researchcluster@365.um.edu.my::74166e74-f11a-4aab-86d4-4fc92ef29820" providerId="AD" clId="Web-{CDD43FA0-F5AB-D303-3A44-A97D4759CE22}" dt="2024-08-26T06:59:35.201" v="254" actId="1076"/>
        <pc:sldMkLst>
          <pc:docMk/>
          <pc:sldMk cId="273344528" sldId="534"/>
        </pc:sldMkLst>
        <pc:spChg chg="mod">
          <ac:chgData name="KLUSTER PENYELIDIKAN" userId="S::researchcluster@365.um.edu.my::74166e74-f11a-4aab-86d4-4fc92ef29820" providerId="AD" clId="Web-{CDD43FA0-F5AB-D303-3A44-A97D4759CE22}" dt="2024-08-26T06:59:35.201" v="254" actId="1076"/>
          <ac:spMkLst>
            <pc:docMk/>
            <pc:sldMk cId="273344528" sldId="534"/>
            <ac:spMk id="8" creationId="{00000000-0000-0000-0000-000000000000}"/>
          </ac:spMkLst>
        </pc:spChg>
      </pc:sldChg>
      <pc:sldChg chg="addSp delSp modSp new">
        <pc:chgData name="KLUSTER PENYELIDIKAN" userId="S::researchcluster@365.um.edu.my::74166e74-f11a-4aab-86d4-4fc92ef29820" providerId="AD" clId="Web-{CDD43FA0-F5AB-D303-3A44-A97D4759CE22}" dt="2024-08-26T07:23:13.036" v="371" actId="20577"/>
        <pc:sldMkLst>
          <pc:docMk/>
          <pc:sldMk cId="1428110307" sldId="573"/>
        </pc:sldMkLst>
        <pc:spChg chg="mod">
          <ac:chgData name="KLUSTER PENYELIDIKAN" userId="S::researchcluster@365.um.edu.my::74166e74-f11a-4aab-86d4-4fc92ef29820" providerId="AD" clId="Web-{CDD43FA0-F5AB-D303-3A44-A97D4759CE22}" dt="2024-08-26T06:55:58.965" v="185" actId="1076"/>
          <ac:spMkLst>
            <pc:docMk/>
            <pc:sldMk cId="1428110307" sldId="573"/>
            <ac:spMk id="2" creationId="{D66E93FD-A9D4-BB49-DD6E-3BAC51670016}"/>
          </ac:spMkLst>
        </pc:spChg>
        <pc:spChg chg="del mod">
          <ac:chgData name="KLUSTER PENYELIDIKAN" userId="S::researchcluster@365.um.edu.my::74166e74-f11a-4aab-86d4-4fc92ef29820" providerId="AD" clId="Web-{CDD43FA0-F5AB-D303-3A44-A97D4759CE22}" dt="2024-08-26T06:54:24.481" v="169"/>
          <ac:spMkLst>
            <pc:docMk/>
            <pc:sldMk cId="1428110307" sldId="573"/>
            <ac:spMk id="3" creationId="{CD66A421-7D95-4B6F-B673-0AE0C099685F}"/>
          </ac:spMkLst>
        </pc:spChg>
        <pc:spChg chg="add del mod">
          <ac:chgData name="KLUSTER PENYELIDIKAN" userId="S::researchcluster@365.um.edu.my::74166e74-f11a-4aab-86d4-4fc92ef29820" providerId="AD" clId="Web-{CDD43FA0-F5AB-D303-3A44-A97D4759CE22}" dt="2024-08-26T06:54:41.965" v="175"/>
          <ac:spMkLst>
            <pc:docMk/>
            <pc:sldMk cId="1428110307" sldId="573"/>
            <ac:spMk id="95" creationId="{9BE30DB0-3668-F123-D6B6-3EB335D8614B}"/>
          </ac:spMkLst>
        </pc:spChg>
        <pc:graphicFrameChg chg="add mod modGraphic">
          <ac:chgData name="KLUSTER PENYELIDIKAN" userId="S::researchcluster@365.um.edu.my::74166e74-f11a-4aab-86d4-4fc92ef29820" providerId="AD" clId="Web-{CDD43FA0-F5AB-D303-3A44-A97D4759CE22}" dt="2024-08-26T07:23:13.036" v="371" actId="20577"/>
          <ac:graphicFrameMkLst>
            <pc:docMk/>
            <pc:sldMk cId="1428110307" sldId="573"/>
            <ac:graphicFrameMk id="5" creationId="{6B9813A4-7E5E-965C-016F-9A1C0A90B4FF}"/>
          </ac:graphicFrameMkLst>
        </pc:graphicFrameChg>
      </pc:sldChg>
      <pc:sldChg chg="addSp delSp modSp new ord">
        <pc:chgData name="KLUSTER PENYELIDIKAN" userId="S::researchcluster@365.um.edu.my::74166e74-f11a-4aab-86d4-4fc92ef29820" providerId="AD" clId="Web-{CDD43FA0-F5AB-D303-3A44-A97D4759CE22}" dt="2024-08-26T07:31:24.273" v="372"/>
        <pc:sldMkLst>
          <pc:docMk/>
          <pc:sldMk cId="1351348777" sldId="574"/>
        </pc:sldMkLst>
        <pc:spChg chg="mod">
          <ac:chgData name="KLUSTER PENYELIDIKAN" userId="S::researchcluster@365.um.edu.my::74166e74-f11a-4aab-86d4-4fc92ef29820" providerId="AD" clId="Web-{CDD43FA0-F5AB-D303-3A44-A97D4759CE22}" dt="2024-08-26T07:04:51.484" v="265" actId="1076"/>
          <ac:spMkLst>
            <pc:docMk/>
            <pc:sldMk cId="1351348777" sldId="574"/>
            <ac:spMk id="2" creationId="{368BB594-E602-BB59-01DA-C76B7DBDD55A}"/>
          </ac:spMkLst>
        </pc:spChg>
        <pc:spChg chg="del">
          <ac:chgData name="KLUSTER PENYELIDIKAN" userId="S::researchcluster@365.um.edu.my::74166e74-f11a-4aab-86d4-4fc92ef29820" providerId="AD" clId="Web-{CDD43FA0-F5AB-D303-3A44-A97D4759CE22}" dt="2024-08-26T07:05:16.702" v="266"/>
          <ac:spMkLst>
            <pc:docMk/>
            <pc:sldMk cId="1351348777" sldId="574"/>
            <ac:spMk id="3" creationId="{C5FD8F7C-B6D0-9478-5E40-C279B9557099}"/>
          </ac:spMkLst>
        </pc:spChg>
        <pc:spChg chg="add mod">
          <ac:chgData name="KLUSTER PENYELIDIKAN" userId="S::researchcluster@365.um.edu.my::74166e74-f11a-4aab-86d4-4fc92ef29820" providerId="AD" clId="Web-{CDD43FA0-F5AB-D303-3A44-A97D4759CE22}" dt="2024-08-26T07:08:59.750" v="352" actId="20577"/>
          <ac:spMkLst>
            <pc:docMk/>
            <pc:sldMk cId="1351348777" sldId="574"/>
            <ac:spMk id="6" creationId="{1DB174EF-3817-D6DE-C48D-47C9DDB308BD}"/>
          </ac:spMkLst>
        </pc:spChg>
        <pc:picChg chg="add mod ord modCrop">
          <ac:chgData name="KLUSTER PENYELIDIKAN" userId="S::researchcluster@365.um.edu.my::74166e74-f11a-4aab-86d4-4fc92ef29820" providerId="AD" clId="Web-{CDD43FA0-F5AB-D303-3A44-A97D4759CE22}" dt="2024-08-26T07:07:24.562" v="350" actId="1076"/>
          <ac:picMkLst>
            <pc:docMk/>
            <pc:sldMk cId="1351348777" sldId="574"/>
            <ac:picMk id="5" creationId="{1758D152-3AFF-93D5-60ED-1ADC0E08A08B}"/>
          </ac:picMkLst>
        </pc:picChg>
      </pc:sldChg>
    </pc:docChg>
  </pc:docChgLst>
  <pc:docChgLst>
    <pc:chgData name="KLUSTER PENYELIDIKAN" userId="S::researchcluster@365.um.edu.my::74166e74-f11a-4aab-86d4-4fc92ef29820" providerId="AD" clId="Web-{73FBC2DB-6078-0757-A895-B984C8DCC564}"/>
    <pc:docChg chg="modSld">
      <pc:chgData name="KLUSTER PENYELIDIKAN" userId="S::researchcluster@365.um.edu.my::74166e74-f11a-4aab-86d4-4fc92ef29820" providerId="AD" clId="Web-{73FBC2DB-6078-0757-A895-B984C8DCC564}" dt="2024-08-22T06:47:36.184" v="81" actId="1076"/>
      <pc:docMkLst>
        <pc:docMk/>
      </pc:docMkLst>
      <pc:sldChg chg="delSp modSp">
        <pc:chgData name="KLUSTER PENYELIDIKAN" userId="S::researchcluster@365.um.edu.my::74166e74-f11a-4aab-86d4-4fc92ef29820" providerId="AD" clId="Web-{73FBC2DB-6078-0757-A895-B984C8DCC564}" dt="2024-08-22T06:47:36.184" v="81" actId="1076"/>
        <pc:sldMkLst>
          <pc:docMk/>
          <pc:sldMk cId="3943521649" sldId="284"/>
        </pc:sldMkLst>
        <pc:spChg chg="mod">
          <ac:chgData name="KLUSTER PENYELIDIKAN" userId="S::researchcluster@365.um.edu.my::74166e74-f11a-4aab-86d4-4fc92ef29820" providerId="AD" clId="Web-{73FBC2DB-6078-0757-A895-B984C8DCC564}" dt="2024-08-22T06:47:28.965" v="80" actId="20577"/>
          <ac:spMkLst>
            <pc:docMk/>
            <pc:sldMk cId="3943521649" sldId="284"/>
            <ac:spMk id="19" creationId="{2793B671-3302-5977-7ABF-A8BFEFA41A2F}"/>
          </ac:spMkLst>
        </pc:spChg>
        <pc:picChg chg="del">
          <ac:chgData name="KLUSTER PENYELIDIKAN" userId="S::researchcluster@365.um.edu.my::74166e74-f11a-4aab-86d4-4fc92ef29820" providerId="AD" clId="Web-{73FBC2DB-6078-0757-A895-B984C8DCC564}" dt="2024-08-22T06:36:46.194" v="0"/>
          <ac:picMkLst>
            <pc:docMk/>
            <pc:sldMk cId="3943521649" sldId="284"/>
            <ac:picMk id="5" creationId="{F1C56923-C502-BEF1-296A-D00FE1C00778}"/>
          </ac:picMkLst>
        </pc:picChg>
        <pc:picChg chg="mod">
          <ac:chgData name="KLUSTER PENYELIDIKAN" userId="S::researchcluster@365.um.edu.my::74166e74-f11a-4aab-86d4-4fc92ef29820" providerId="AD" clId="Web-{73FBC2DB-6078-0757-A895-B984C8DCC564}" dt="2024-08-22T06:47:36.184" v="81" actId="1076"/>
          <ac:picMkLst>
            <pc:docMk/>
            <pc:sldMk cId="3943521649" sldId="284"/>
            <ac:picMk id="17" creationId="{12EA7900-7D74-6EEF-CE22-51AD4DE3E6C5}"/>
          </ac:picMkLst>
        </pc:picChg>
      </pc:sldChg>
    </pc:docChg>
  </pc:docChgLst>
  <pc:docChgLst>
    <pc:chgData name="KLUSTER PENYELIDIKAN" userId="S::researchcluster@365.um.edu.my::74166e74-f11a-4aab-86d4-4fc92ef29820" providerId="AD" clId="Web-{751351E1-B6E5-FDA2-6837-0B89AD9D027F}"/>
    <pc:docChg chg="sldOrd">
      <pc:chgData name="KLUSTER PENYELIDIKAN" userId="S::researchcluster@365.um.edu.my::74166e74-f11a-4aab-86d4-4fc92ef29820" providerId="AD" clId="Web-{751351E1-B6E5-FDA2-6837-0B89AD9D027F}" dt="2024-09-26T07:45:37.830" v="0"/>
      <pc:docMkLst>
        <pc:docMk/>
      </pc:docMkLst>
      <pc:sldChg chg="ord">
        <pc:chgData name="KLUSTER PENYELIDIKAN" userId="S::researchcluster@365.um.edu.my::74166e74-f11a-4aab-86d4-4fc92ef29820" providerId="AD" clId="Web-{751351E1-B6E5-FDA2-6837-0B89AD9D027F}" dt="2024-09-26T07:45:37.830" v="0"/>
        <pc:sldMkLst>
          <pc:docMk/>
          <pc:sldMk cId="4164978904" sldId="581"/>
        </pc:sldMkLst>
      </pc:sldChg>
    </pc:docChg>
  </pc:docChgLst>
  <pc:docChgLst>
    <pc:chgData name="KLUSTER PENYELIDIKAN" userId="S::researchcluster@365.um.edu.my::74166e74-f11a-4aab-86d4-4fc92ef29820" providerId="AD" clId="Web-{5E1CC2A6-FFF2-5DA3-3A19-C67E13566EFC}"/>
    <pc:docChg chg="addSld delSld modSld modSection">
      <pc:chgData name="KLUSTER PENYELIDIKAN" userId="S::researchcluster@365.um.edu.my::74166e74-f11a-4aab-86d4-4fc92ef29820" providerId="AD" clId="Web-{5E1CC2A6-FFF2-5DA3-3A19-C67E13566EFC}" dt="2024-08-26T00:37:56.914" v="12" actId="20577"/>
      <pc:docMkLst>
        <pc:docMk/>
      </pc:docMkLst>
      <pc:sldChg chg="add">
        <pc:chgData name="KLUSTER PENYELIDIKAN" userId="S::researchcluster@365.um.edu.my::74166e74-f11a-4aab-86d4-4fc92ef29820" providerId="AD" clId="Web-{5E1CC2A6-FFF2-5DA3-3A19-C67E13566EFC}" dt="2024-08-26T00:24:30.045" v="0"/>
        <pc:sldMkLst>
          <pc:docMk/>
          <pc:sldMk cId="273344528" sldId="534"/>
        </pc:sldMkLst>
      </pc:sldChg>
      <pc:sldChg chg="add">
        <pc:chgData name="KLUSTER PENYELIDIKAN" userId="S::researchcluster@365.um.edu.my::74166e74-f11a-4aab-86d4-4fc92ef29820" providerId="AD" clId="Web-{5E1CC2A6-FFF2-5DA3-3A19-C67E13566EFC}" dt="2024-08-26T00:24:48.577" v="2"/>
        <pc:sldMkLst>
          <pc:docMk/>
          <pc:sldMk cId="3973479810" sldId="535"/>
        </pc:sldMkLst>
      </pc:sldChg>
      <pc:sldChg chg="modSp add">
        <pc:chgData name="KLUSTER PENYELIDIKAN" userId="S::researchcluster@365.um.edu.my::74166e74-f11a-4aab-86d4-4fc92ef29820" providerId="AD" clId="Web-{5E1CC2A6-FFF2-5DA3-3A19-C67E13566EFC}" dt="2024-08-26T00:37:56.914" v="12" actId="20577"/>
        <pc:sldMkLst>
          <pc:docMk/>
          <pc:sldMk cId="2897555010" sldId="537"/>
        </pc:sldMkLst>
        <pc:spChg chg="mod">
          <ac:chgData name="KLUSTER PENYELIDIKAN" userId="S::researchcluster@365.um.edu.my::74166e74-f11a-4aab-86d4-4fc92ef29820" providerId="AD" clId="Web-{5E1CC2A6-FFF2-5DA3-3A19-C67E13566EFC}" dt="2024-08-26T00:37:56.914" v="12" actId="20577"/>
          <ac:spMkLst>
            <pc:docMk/>
            <pc:sldMk cId="2897555010" sldId="537"/>
            <ac:spMk id="16" creationId="{D3D7C60C-122E-2478-F16A-D9A462A04A7B}"/>
          </ac:spMkLst>
        </pc:spChg>
      </pc:sldChg>
      <pc:sldChg chg="del">
        <pc:chgData name="KLUSTER PENYELIDIKAN" userId="S::researchcluster@365.um.edu.my::74166e74-f11a-4aab-86d4-4fc92ef29820" providerId="AD" clId="Web-{5E1CC2A6-FFF2-5DA3-3A19-C67E13566EFC}" dt="2024-08-26T00:24:34.748" v="1"/>
        <pc:sldMkLst>
          <pc:docMk/>
          <pc:sldMk cId="3239963028" sldId="558"/>
        </pc:sldMkLst>
      </pc:sldChg>
    </pc:docChg>
  </pc:docChgLst>
  <pc:docChgLst>
    <pc:chgData name="KLUSTER PENYELIDIKAN" userId="S::researchcluster@365.um.edu.my::74166e74-f11a-4aab-86d4-4fc92ef29820" providerId="AD" clId="Web-{7F02592B-385C-FFFA-23B4-765FEBB801C9}"/>
    <pc:docChg chg="modSld">
      <pc:chgData name="KLUSTER PENYELIDIKAN" userId="S::researchcluster@365.um.edu.my::74166e74-f11a-4aab-86d4-4fc92ef29820" providerId="AD" clId="Web-{7F02592B-385C-FFFA-23B4-765FEBB801C9}" dt="2024-08-26T05:34:34.617" v="127" actId="1076"/>
      <pc:docMkLst>
        <pc:docMk/>
      </pc:docMkLst>
      <pc:sldChg chg="modSp">
        <pc:chgData name="KLUSTER PENYELIDIKAN" userId="S::researchcluster@365.um.edu.my::74166e74-f11a-4aab-86d4-4fc92ef29820" providerId="AD" clId="Web-{7F02592B-385C-FFFA-23B4-765FEBB801C9}" dt="2024-08-26T05:29:32.879" v="78" actId="20577"/>
        <pc:sldMkLst>
          <pc:docMk/>
          <pc:sldMk cId="3158241781" sldId="292"/>
        </pc:sldMkLst>
        <pc:spChg chg="mod">
          <ac:chgData name="KLUSTER PENYELIDIKAN" userId="S::researchcluster@365.um.edu.my::74166e74-f11a-4aab-86d4-4fc92ef29820" providerId="AD" clId="Web-{7F02592B-385C-FFFA-23B4-765FEBB801C9}" dt="2024-08-26T05:29:32.879" v="78" actId="20577"/>
          <ac:spMkLst>
            <pc:docMk/>
            <pc:sldMk cId="3158241781" sldId="292"/>
            <ac:spMk id="13" creationId="{3BDBBFA4-6B46-8D29-1595-D1C17C75E70F}"/>
          </ac:spMkLst>
        </pc:spChg>
      </pc:sldChg>
      <pc:sldChg chg="modSp">
        <pc:chgData name="KLUSTER PENYELIDIKAN" userId="S::researchcluster@365.um.edu.my::74166e74-f11a-4aab-86d4-4fc92ef29820" providerId="AD" clId="Web-{7F02592B-385C-FFFA-23B4-765FEBB801C9}" dt="2024-08-26T05:33:34.460" v="122" actId="20577"/>
        <pc:sldMkLst>
          <pc:docMk/>
          <pc:sldMk cId="3580754155" sldId="560"/>
        </pc:sldMkLst>
        <pc:spChg chg="mod">
          <ac:chgData name="KLUSTER PENYELIDIKAN" userId="S::researchcluster@365.um.edu.my::74166e74-f11a-4aab-86d4-4fc92ef29820" providerId="AD" clId="Web-{7F02592B-385C-FFFA-23B4-765FEBB801C9}" dt="2024-08-26T05:33:34.460" v="122" actId="20577"/>
          <ac:spMkLst>
            <pc:docMk/>
            <pc:sldMk cId="3580754155" sldId="560"/>
            <ac:spMk id="13" creationId="{3BDBBFA4-6B46-8D29-1595-D1C17C75E70F}"/>
          </ac:spMkLst>
        </pc:spChg>
      </pc:sldChg>
      <pc:sldChg chg="modSp">
        <pc:chgData name="KLUSTER PENYELIDIKAN" userId="S::researchcluster@365.um.edu.my::74166e74-f11a-4aab-86d4-4fc92ef29820" providerId="AD" clId="Web-{7F02592B-385C-FFFA-23B4-765FEBB801C9}" dt="2024-08-26T05:34:34.617" v="127" actId="1076"/>
        <pc:sldMkLst>
          <pc:docMk/>
          <pc:sldMk cId="1260006820" sldId="561"/>
        </pc:sldMkLst>
        <pc:picChg chg="mod">
          <ac:chgData name="KLUSTER PENYELIDIKAN" userId="S::researchcluster@365.um.edu.my::74166e74-f11a-4aab-86d4-4fc92ef29820" providerId="AD" clId="Web-{7F02592B-385C-FFFA-23B4-765FEBB801C9}" dt="2024-08-26T05:34:23.210" v="123" actId="14100"/>
          <ac:picMkLst>
            <pc:docMk/>
            <pc:sldMk cId="1260006820" sldId="561"/>
            <ac:picMk id="3" creationId="{1A7B8D01-F179-BC0D-62A6-050CC86A449A}"/>
          </ac:picMkLst>
        </pc:picChg>
        <pc:picChg chg="mod">
          <ac:chgData name="KLUSTER PENYELIDIKAN" userId="S::researchcluster@365.um.edu.my::74166e74-f11a-4aab-86d4-4fc92ef29820" providerId="AD" clId="Web-{7F02592B-385C-FFFA-23B4-765FEBB801C9}" dt="2024-08-26T05:34:34.617" v="127" actId="1076"/>
          <ac:picMkLst>
            <pc:docMk/>
            <pc:sldMk cId="1260006820" sldId="561"/>
            <ac:picMk id="18" creationId="{A2EA26BC-9E3C-FB60-7996-146DAADE5396}"/>
          </ac:picMkLst>
        </pc:picChg>
        <pc:picChg chg="mod">
          <ac:chgData name="KLUSTER PENYELIDIKAN" userId="S::researchcluster@365.um.edu.my::74166e74-f11a-4aab-86d4-4fc92ef29820" providerId="AD" clId="Web-{7F02592B-385C-FFFA-23B4-765FEBB801C9}" dt="2024-08-26T05:34:32.085" v="126" actId="1076"/>
          <ac:picMkLst>
            <pc:docMk/>
            <pc:sldMk cId="1260006820" sldId="561"/>
            <ac:picMk id="19" creationId="{D38CDFF2-D209-44F2-CE42-A3828571CBE6}"/>
          </ac:picMkLst>
        </pc:picChg>
      </pc:sldChg>
      <pc:sldChg chg="modSp">
        <pc:chgData name="KLUSTER PENYELIDIKAN" userId="S::researchcluster@365.um.edu.my::74166e74-f11a-4aab-86d4-4fc92ef29820" providerId="AD" clId="Web-{7F02592B-385C-FFFA-23B4-765FEBB801C9}" dt="2024-08-26T05:30:42.645" v="80" actId="1076"/>
        <pc:sldMkLst>
          <pc:docMk/>
          <pc:sldMk cId="3502222018" sldId="562"/>
        </pc:sldMkLst>
        <pc:spChg chg="mod">
          <ac:chgData name="KLUSTER PENYELIDIKAN" userId="S::researchcluster@365.um.edu.my::74166e74-f11a-4aab-86d4-4fc92ef29820" providerId="AD" clId="Web-{7F02592B-385C-FFFA-23B4-765FEBB801C9}" dt="2024-08-26T05:30:42.645" v="80" actId="1076"/>
          <ac:spMkLst>
            <pc:docMk/>
            <pc:sldMk cId="3502222018" sldId="562"/>
            <ac:spMk id="11" creationId="{237E1F69-CECB-A32B-3015-6127E140334C}"/>
          </ac:spMkLst>
        </pc:spChg>
        <pc:picChg chg="mod">
          <ac:chgData name="KLUSTER PENYELIDIKAN" userId="S::researchcluster@365.um.edu.my::74166e74-f11a-4aab-86d4-4fc92ef29820" providerId="AD" clId="Web-{7F02592B-385C-FFFA-23B4-765FEBB801C9}" dt="2024-08-26T05:30:42.629" v="79" actId="1076"/>
          <ac:picMkLst>
            <pc:docMk/>
            <pc:sldMk cId="3502222018" sldId="562"/>
            <ac:picMk id="8" creationId="{8536D1D8-DFAF-DBC3-D004-1B31A0BECB78}"/>
          </ac:picMkLst>
        </pc:picChg>
      </pc:sldChg>
      <pc:sldChg chg="addSp modSp">
        <pc:chgData name="KLUSTER PENYELIDIKAN" userId="S::researchcluster@365.um.edu.my::74166e74-f11a-4aab-86d4-4fc92ef29820" providerId="AD" clId="Web-{7F02592B-385C-FFFA-23B4-765FEBB801C9}" dt="2024-08-26T05:28:19.284" v="52" actId="20577"/>
        <pc:sldMkLst>
          <pc:docMk/>
          <pc:sldMk cId="3065210224" sldId="563"/>
        </pc:sldMkLst>
        <pc:spChg chg="mod">
          <ac:chgData name="KLUSTER PENYELIDIKAN" userId="S::researchcluster@365.um.edu.my::74166e74-f11a-4aab-86d4-4fc92ef29820" providerId="AD" clId="Web-{7F02592B-385C-FFFA-23B4-765FEBB801C9}" dt="2024-08-26T05:28:19.284" v="52" actId="20577"/>
          <ac:spMkLst>
            <pc:docMk/>
            <pc:sldMk cId="3065210224" sldId="563"/>
            <ac:spMk id="10" creationId="{481C1B4B-76D5-5047-F35B-D10E9F773B78}"/>
          </ac:spMkLst>
        </pc:spChg>
        <pc:spChg chg="mod">
          <ac:chgData name="KLUSTER PENYELIDIKAN" userId="S::researchcluster@365.um.edu.my::74166e74-f11a-4aab-86d4-4fc92ef29820" providerId="AD" clId="Web-{7F02592B-385C-FFFA-23B4-765FEBB801C9}" dt="2024-08-26T05:28:07.315" v="44" actId="14100"/>
          <ac:spMkLst>
            <pc:docMk/>
            <pc:sldMk cId="3065210224" sldId="563"/>
            <ac:spMk id="14" creationId="{D3D7C60C-122E-2478-F16A-D9A462A04A7B}"/>
          </ac:spMkLst>
        </pc:spChg>
        <pc:picChg chg="add mod">
          <ac:chgData name="KLUSTER PENYELIDIKAN" userId="S::researchcluster@365.um.edu.my::74166e74-f11a-4aab-86d4-4fc92ef29820" providerId="AD" clId="Web-{7F02592B-385C-FFFA-23B4-765FEBB801C9}" dt="2024-08-26T05:26:08.892" v="2" actId="1076"/>
          <ac:picMkLst>
            <pc:docMk/>
            <pc:sldMk cId="3065210224" sldId="563"/>
            <ac:picMk id="2" creationId="{E8741BEC-472E-90B6-A074-25FABED1FEDD}"/>
          </ac:picMkLst>
        </pc:picChg>
        <pc:picChg chg="add mod">
          <ac:chgData name="KLUSTER PENYELIDIKAN" userId="S::researchcluster@365.um.edu.my::74166e74-f11a-4aab-86d4-4fc92ef29820" providerId="AD" clId="Web-{7F02592B-385C-FFFA-23B4-765FEBB801C9}" dt="2024-08-26T05:27:14.799" v="12" actId="1076"/>
          <ac:picMkLst>
            <pc:docMk/>
            <pc:sldMk cId="3065210224" sldId="563"/>
            <ac:picMk id="3" creationId="{DA48CD03-7F4C-3619-B69A-3449A51FA530}"/>
          </ac:picMkLst>
        </pc:picChg>
        <pc:picChg chg="add mod">
          <ac:chgData name="KLUSTER PENYELIDIKAN" userId="S::researchcluster@365.um.edu.my::74166e74-f11a-4aab-86d4-4fc92ef29820" providerId="AD" clId="Web-{7F02592B-385C-FFFA-23B4-765FEBB801C9}" dt="2024-08-26T05:27:19.471" v="14" actId="14100"/>
          <ac:picMkLst>
            <pc:docMk/>
            <pc:sldMk cId="3065210224" sldId="563"/>
            <ac:picMk id="15" creationId="{0DBF9C80-F714-C529-63CD-319A4B896E13}"/>
          </ac:picMkLst>
        </pc:picChg>
      </pc:sldChg>
    </pc:docChg>
  </pc:docChgLst>
  <pc:docChgLst>
    <pc:chgData name="KLUSTER PENYELIDIKAN" userId="S::researchcluster@365.um.edu.my::74166e74-f11a-4aab-86d4-4fc92ef29820" providerId="AD" clId="Web-{7F446218-B93F-2C98-0564-E3455DD1830C}"/>
    <pc:docChg chg="modSld">
      <pc:chgData name="KLUSTER PENYELIDIKAN" userId="S::researchcluster@365.um.edu.my::74166e74-f11a-4aab-86d4-4fc92ef29820" providerId="AD" clId="Web-{7F446218-B93F-2C98-0564-E3455DD1830C}" dt="2024-09-10T08:12:18.838" v="0"/>
      <pc:docMkLst>
        <pc:docMk/>
      </pc:docMkLst>
      <pc:sldChg chg="modSp">
        <pc:chgData name="KLUSTER PENYELIDIKAN" userId="S::researchcluster@365.um.edu.my::74166e74-f11a-4aab-86d4-4fc92ef29820" providerId="AD" clId="Web-{7F446218-B93F-2C98-0564-E3455DD1830C}" dt="2024-09-10T08:12:18.838" v="0"/>
        <pc:sldMkLst>
          <pc:docMk/>
          <pc:sldMk cId="2806204678" sldId="569"/>
        </pc:sldMkLst>
        <pc:graphicFrameChg chg="mod modGraphic">
          <ac:chgData name="KLUSTER PENYELIDIKAN" userId="S::researchcluster@365.um.edu.my::74166e74-f11a-4aab-86d4-4fc92ef29820" providerId="AD" clId="Web-{7F446218-B93F-2C98-0564-E3455DD1830C}" dt="2024-09-10T08:12:18.838" v="0"/>
          <ac:graphicFrameMkLst>
            <pc:docMk/>
            <pc:sldMk cId="2806204678" sldId="569"/>
            <ac:graphicFrameMk id="6" creationId="{AD6695E9-72A9-F7A5-8EE0-6B360877A12B}"/>
          </ac:graphicFrameMkLst>
        </pc:graphicFrameChg>
      </pc:sldChg>
    </pc:docChg>
  </pc:docChgLst>
  <pc:docChgLst>
    <pc:chgData name="KLUSTER PENYELIDIKAN" userId="S::researchcluster@365.um.edu.my::74166e74-f11a-4aab-86d4-4fc92ef29820" providerId="AD" clId="Web-{AB2D364C-5A38-679B-F518-70584D5EE6F2}"/>
    <pc:docChg chg="addSld modSld sldOrd modSection">
      <pc:chgData name="KLUSTER PENYELIDIKAN" userId="S::researchcluster@365.um.edu.my::74166e74-f11a-4aab-86d4-4fc92ef29820" providerId="AD" clId="Web-{AB2D364C-5A38-679B-F518-70584D5EE6F2}" dt="2024-03-21T01:25:11.842" v="182" actId="20577"/>
      <pc:docMkLst>
        <pc:docMk/>
      </pc:docMkLst>
      <pc:sldChg chg="modSp">
        <pc:chgData name="KLUSTER PENYELIDIKAN" userId="S::researchcluster@365.um.edu.my::74166e74-f11a-4aab-86d4-4fc92ef29820" providerId="AD" clId="Web-{AB2D364C-5A38-679B-F518-70584D5EE6F2}" dt="2024-03-21T01:19:53.645" v="48"/>
        <pc:sldMkLst>
          <pc:docMk/>
          <pc:sldMk cId="1369132097" sldId="256"/>
        </pc:sldMkLst>
        <pc:spChg chg="mod">
          <ac:chgData name="KLUSTER PENYELIDIKAN" userId="S::researchcluster@365.um.edu.my::74166e74-f11a-4aab-86d4-4fc92ef29820" providerId="AD" clId="Web-{AB2D364C-5A38-679B-F518-70584D5EE6F2}" dt="2024-03-21T01:19:53.645" v="48"/>
          <ac:spMkLst>
            <pc:docMk/>
            <pc:sldMk cId="1369132097" sldId="256"/>
            <ac:spMk id="2" creationId="{00000000-0000-0000-0000-000000000000}"/>
          </ac:spMkLst>
        </pc:spChg>
        <pc:spChg chg="mod">
          <ac:chgData name="KLUSTER PENYELIDIKAN" userId="S::researchcluster@365.um.edu.my::74166e74-f11a-4aab-86d4-4fc92ef29820" providerId="AD" clId="Web-{AB2D364C-5A38-679B-F518-70584D5EE6F2}" dt="2024-03-21T01:19:43.973" v="46" actId="1076"/>
          <ac:spMkLst>
            <pc:docMk/>
            <pc:sldMk cId="1369132097" sldId="256"/>
            <ac:spMk id="3" creationId="{00000000-0000-0000-0000-000000000000}"/>
          </ac:spMkLst>
        </pc:spChg>
      </pc:sldChg>
      <pc:sldChg chg="modSp ord">
        <pc:chgData name="KLUSTER PENYELIDIKAN" userId="S::researchcluster@365.um.edu.my::74166e74-f11a-4aab-86d4-4fc92ef29820" providerId="AD" clId="Web-{AB2D364C-5A38-679B-F518-70584D5EE6F2}" dt="2024-03-21T01:24:50.404" v="178" actId="20577"/>
        <pc:sldMkLst>
          <pc:docMk/>
          <pc:sldMk cId="1161887626" sldId="258"/>
        </pc:sldMkLst>
        <pc:spChg chg="mod">
          <ac:chgData name="KLUSTER PENYELIDIKAN" userId="S::researchcluster@365.um.edu.my::74166e74-f11a-4aab-86d4-4fc92ef29820" providerId="AD" clId="Web-{AB2D364C-5A38-679B-F518-70584D5EE6F2}" dt="2024-03-21T01:20:55.694" v="68"/>
          <ac:spMkLst>
            <pc:docMk/>
            <pc:sldMk cId="1161887626" sldId="258"/>
            <ac:spMk id="2" creationId="{00000000-0000-0000-0000-000000000000}"/>
          </ac:spMkLst>
        </pc:spChg>
        <pc:spChg chg="mod">
          <ac:chgData name="KLUSTER PENYELIDIKAN" userId="S::researchcluster@365.um.edu.my::74166e74-f11a-4aab-86d4-4fc92ef29820" providerId="AD" clId="Web-{AB2D364C-5A38-679B-F518-70584D5EE6F2}" dt="2024-03-21T01:24:50.404" v="178" actId="20577"/>
          <ac:spMkLst>
            <pc:docMk/>
            <pc:sldMk cId="1161887626" sldId="258"/>
            <ac:spMk id="3" creationId="{00000000-0000-0000-0000-000000000000}"/>
          </ac:spMkLst>
        </pc:spChg>
      </pc:sldChg>
      <pc:sldChg chg="ord">
        <pc:chgData name="KLUSTER PENYELIDIKAN" userId="S::researchcluster@365.um.edu.my::74166e74-f11a-4aab-86d4-4fc92ef29820" providerId="AD" clId="Web-{AB2D364C-5A38-679B-F518-70584D5EE6F2}" dt="2024-03-21T01:24:51.967" v="179"/>
        <pc:sldMkLst>
          <pc:docMk/>
          <pc:sldMk cId="1047069251" sldId="259"/>
        </pc:sldMkLst>
      </pc:sldChg>
      <pc:sldChg chg="modSp add replId">
        <pc:chgData name="KLUSTER PENYELIDIKAN" userId="S::researchcluster@365.um.edu.my::74166e74-f11a-4aab-86d4-4fc92ef29820" providerId="AD" clId="Web-{AB2D364C-5A38-679B-F518-70584D5EE6F2}" dt="2024-03-21T01:25:11.842" v="182" actId="20577"/>
        <pc:sldMkLst>
          <pc:docMk/>
          <pc:sldMk cId="4290871220" sldId="261"/>
        </pc:sldMkLst>
        <pc:spChg chg="mod">
          <ac:chgData name="KLUSTER PENYELIDIKAN" userId="S::researchcluster@365.um.edu.my::74166e74-f11a-4aab-86d4-4fc92ef29820" providerId="AD" clId="Web-{AB2D364C-5A38-679B-F518-70584D5EE6F2}" dt="2024-03-21T01:25:11.842" v="182" actId="20577"/>
          <ac:spMkLst>
            <pc:docMk/>
            <pc:sldMk cId="4290871220" sldId="261"/>
            <ac:spMk id="2" creationId="{00000000-0000-0000-0000-000000000000}"/>
          </ac:spMkLst>
        </pc:spChg>
      </pc:sldChg>
    </pc:docChg>
  </pc:docChgLst>
  <pc:docChgLst>
    <pc:chgData name="KLUSTER PENYELIDIKAN" userId="S::researchcluster@365.um.edu.my::74166e74-f11a-4aab-86d4-4fc92ef29820" providerId="AD" clId="Web-{57D7D5F6-C2E0-33C4-728B-8B5B81D11D28}"/>
    <pc:docChg chg="modSld">
      <pc:chgData name="KLUSTER PENYELIDIKAN" userId="S::researchcluster@365.um.edu.my::74166e74-f11a-4aab-86d4-4fc92ef29820" providerId="AD" clId="Web-{57D7D5F6-C2E0-33C4-728B-8B5B81D11D28}" dt="2024-08-26T02:15:35.366" v="9" actId="20577"/>
      <pc:docMkLst>
        <pc:docMk/>
      </pc:docMkLst>
      <pc:sldChg chg="modSp">
        <pc:chgData name="KLUSTER PENYELIDIKAN" userId="S::researchcluster@365.um.edu.my::74166e74-f11a-4aab-86d4-4fc92ef29820" providerId="AD" clId="Web-{57D7D5F6-C2E0-33C4-728B-8B5B81D11D28}" dt="2024-08-26T02:15:35.366" v="9" actId="20577"/>
        <pc:sldMkLst>
          <pc:docMk/>
          <pc:sldMk cId="2423809247" sldId="567"/>
        </pc:sldMkLst>
        <pc:graphicFrameChg chg="modGraphic">
          <ac:chgData name="KLUSTER PENYELIDIKAN" userId="S::researchcluster@365.um.edu.my::74166e74-f11a-4aab-86d4-4fc92ef29820" providerId="AD" clId="Web-{57D7D5F6-C2E0-33C4-728B-8B5B81D11D28}" dt="2024-08-26T02:15:35.366" v="9" actId="20577"/>
          <ac:graphicFrameMkLst>
            <pc:docMk/>
            <pc:sldMk cId="2423809247" sldId="567"/>
            <ac:graphicFrameMk id="9" creationId="{BA41AE7B-3BE1-86A8-5697-B0EE357303A5}"/>
          </ac:graphicFrameMkLst>
        </pc:graphicFrameChg>
      </pc:sldChg>
    </pc:docChg>
  </pc:docChgLst>
  <pc:docChgLst>
    <pc:chgData name="KLUSTER PENYELIDIKAN" userId="S::researchcluster@365.um.edu.my::74166e74-f11a-4aab-86d4-4fc92ef29820" providerId="AD" clId="Web-{0418E683-5A5E-5AEF-328F-D407F0D82608}"/>
    <pc:docChg chg="modSld">
      <pc:chgData name="KLUSTER PENYELIDIKAN" userId="S::researchcluster@365.um.edu.my::74166e74-f11a-4aab-86d4-4fc92ef29820" providerId="AD" clId="Web-{0418E683-5A5E-5AEF-328F-D407F0D82608}" dt="2024-08-26T02:14:04.543" v="41" actId="14100"/>
      <pc:docMkLst>
        <pc:docMk/>
      </pc:docMkLst>
      <pc:sldChg chg="modSp">
        <pc:chgData name="KLUSTER PENYELIDIKAN" userId="S::researchcluster@365.um.edu.my::74166e74-f11a-4aab-86d4-4fc92ef29820" providerId="AD" clId="Web-{0418E683-5A5E-5AEF-328F-D407F0D82608}" dt="2024-08-26T02:14:04.543" v="41" actId="14100"/>
        <pc:sldMkLst>
          <pc:docMk/>
          <pc:sldMk cId="1047069251" sldId="259"/>
        </pc:sldMkLst>
        <pc:spChg chg="mod">
          <ac:chgData name="KLUSTER PENYELIDIKAN" userId="S::researchcluster@365.um.edu.my::74166e74-f11a-4aab-86d4-4fc92ef29820" providerId="AD" clId="Web-{0418E683-5A5E-5AEF-328F-D407F0D82608}" dt="2024-08-26T02:13:40.573" v="38" actId="20577"/>
          <ac:spMkLst>
            <pc:docMk/>
            <pc:sldMk cId="1047069251" sldId="259"/>
            <ac:spMk id="3" creationId="{00000000-0000-0000-0000-000000000000}"/>
          </ac:spMkLst>
        </pc:spChg>
        <pc:picChg chg="mod">
          <ac:chgData name="KLUSTER PENYELIDIKAN" userId="S::researchcluster@365.um.edu.my::74166e74-f11a-4aab-86d4-4fc92ef29820" providerId="AD" clId="Web-{0418E683-5A5E-5AEF-328F-D407F0D82608}" dt="2024-08-26T02:14:04.543" v="41" actId="14100"/>
          <ac:picMkLst>
            <pc:docMk/>
            <pc:sldMk cId="1047069251" sldId="259"/>
            <ac:picMk id="5" creationId="{6B1D3FC6-9D0F-B83A-2154-96EAD3ADF4D2}"/>
          </ac:picMkLst>
        </pc:picChg>
      </pc:sldChg>
    </pc:docChg>
  </pc:docChgLst>
  <pc:docChgLst>
    <pc:chgData name="KLUSTER PENYELIDIKAN" userId="S::researchcluster@365.um.edu.my::74166e74-f11a-4aab-86d4-4fc92ef29820" providerId="AD" clId="Web-{56D34288-10C0-3BAB-3599-80F522739204}"/>
    <pc:docChg chg="modSld">
      <pc:chgData name="KLUSTER PENYELIDIKAN" userId="S::researchcluster@365.um.edu.my::74166e74-f11a-4aab-86d4-4fc92ef29820" providerId="AD" clId="Web-{56D34288-10C0-3BAB-3599-80F522739204}" dt="2024-03-21T01:30:54.440" v="5" actId="20577"/>
      <pc:docMkLst>
        <pc:docMk/>
      </pc:docMkLst>
      <pc:sldChg chg="modSp">
        <pc:chgData name="KLUSTER PENYELIDIKAN" userId="S::researchcluster@365.um.edu.my::74166e74-f11a-4aab-86d4-4fc92ef29820" providerId="AD" clId="Web-{56D34288-10C0-3BAB-3599-80F522739204}" dt="2024-03-21T01:30:54.440" v="5" actId="20577"/>
        <pc:sldMkLst>
          <pc:docMk/>
          <pc:sldMk cId="1369132097" sldId="256"/>
        </pc:sldMkLst>
        <pc:spChg chg="mod">
          <ac:chgData name="KLUSTER PENYELIDIKAN" userId="S::researchcluster@365.um.edu.my::74166e74-f11a-4aab-86d4-4fc92ef29820" providerId="AD" clId="Web-{56D34288-10C0-3BAB-3599-80F522739204}" dt="2024-03-21T01:30:47.706" v="1" actId="20577"/>
          <ac:spMkLst>
            <pc:docMk/>
            <pc:sldMk cId="1369132097" sldId="256"/>
            <ac:spMk id="2" creationId="{00000000-0000-0000-0000-000000000000}"/>
          </ac:spMkLst>
        </pc:spChg>
        <pc:spChg chg="mod">
          <ac:chgData name="KLUSTER PENYELIDIKAN" userId="S::researchcluster@365.um.edu.my::74166e74-f11a-4aab-86d4-4fc92ef29820" providerId="AD" clId="Web-{56D34288-10C0-3BAB-3599-80F522739204}" dt="2024-03-21T01:30:54.440" v="5" actId="20577"/>
          <ac:spMkLst>
            <pc:docMk/>
            <pc:sldMk cId="1369132097" sldId="256"/>
            <ac:spMk id="3" creationId="{00000000-0000-0000-0000-000000000000}"/>
          </ac:spMkLst>
        </pc:spChg>
      </pc:sldChg>
    </pc:docChg>
  </pc:docChgLst>
  <pc:docChgLst>
    <pc:chgData name="KLUSTER PENYELIDIKAN" userId="S::researchcluster@365.um.edu.my::74166e74-f11a-4aab-86d4-4fc92ef29820" providerId="AD" clId="Web-{93AEE7FB-89A8-4BC5-18D2-5F3E18A77542}"/>
    <pc:docChg chg="modSld">
      <pc:chgData name="KLUSTER PENYELIDIKAN" userId="S::researchcluster@365.um.edu.my::74166e74-f11a-4aab-86d4-4fc92ef29820" providerId="AD" clId="Web-{93AEE7FB-89A8-4BC5-18D2-5F3E18A77542}" dt="2025-03-12T04:34:48.134" v="44" actId="20577"/>
      <pc:docMkLst>
        <pc:docMk/>
      </pc:docMkLst>
      <pc:sldChg chg="modSp">
        <pc:chgData name="KLUSTER PENYELIDIKAN" userId="S::researchcluster@365.um.edu.my::74166e74-f11a-4aab-86d4-4fc92ef29820" providerId="AD" clId="Web-{93AEE7FB-89A8-4BC5-18D2-5F3E18A77542}" dt="2025-03-12T04:34:48.134" v="44" actId="20577"/>
        <pc:sldMkLst>
          <pc:docMk/>
          <pc:sldMk cId="202230755" sldId="615"/>
        </pc:sldMkLst>
        <pc:spChg chg="mod">
          <ac:chgData name="KLUSTER PENYELIDIKAN" userId="S::researchcluster@365.um.edu.my::74166e74-f11a-4aab-86d4-4fc92ef29820" providerId="AD" clId="Web-{93AEE7FB-89A8-4BC5-18D2-5F3E18A77542}" dt="2025-03-12T04:34:48.134" v="44" actId="20577"/>
          <ac:spMkLst>
            <pc:docMk/>
            <pc:sldMk cId="202230755" sldId="615"/>
            <ac:spMk id="3" creationId="{00000000-0000-0000-0000-000000000000}"/>
          </ac:spMkLst>
        </pc:spChg>
      </pc:sldChg>
      <pc:sldChg chg="addSp delSp modSp">
        <pc:chgData name="KLUSTER PENYELIDIKAN" userId="S::researchcluster@365.um.edu.my::74166e74-f11a-4aab-86d4-4fc92ef29820" providerId="AD" clId="Web-{93AEE7FB-89A8-4BC5-18D2-5F3E18A77542}" dt="2025-03-12T04:34:16.087" v="36" actId="1076"/>
        <pc:sldMkLst>
          <pc:docMk/>
          <pc:sldMk cId="1705494372" sldId="625"/>
        </pc:sldMkLst>
        <pc:spChg chg="add del mod">
          <ac:chgData name="KLUSTER PENYELIDIKAN" userId="S::researchcluster@365.um.edu.my::74166e74-f11a-4aab-86d4-4fc92ef29820" providerId="AD" clId="Web-{93AEE7FB-89A8-4BC5-18D2-5F3E18A77542}" dt="2025-03-12T04:33:43.211" v="24" actId="20577"/>
          <ac:spMkLst>
            <pc:docMk/>
            <pc:sldMk cId="1705494372" sldId="625"/>
            <ac:spMk id="9" creationId="{00000000-0000-0000-0000-000000000000}"/>
          </ac:spMkLst>
        </pc:spChg>
        <pc:spChg chg="mod">
          <ac:chgData name="KLUSTER PENYELIDIKAN" userId="S::researchcluster@365.um.edu.my::74166e74-f11a-4aab-86d4-4fc92ef29820" providerId="AD" clId="Web-{93AEE7FB-89A8-4BC5-18D2-5F3E18A77542}" dt="2025-03-12T04:34:16.087" v="36" actId="1076"/>
          <ac:spMkLst>
            <pc:docMk/>
            <pc:sldMk cId="1705494372" sldId="625"/>
            <ac:spMk id="19" creationId="{00000000-0000-0000-0000-000000000000}"/>
          </ac:spMkLst>
        </pc:spChg>
      </pc:sldChg>
      <pc:sldChg chg="modSp">
        <pc:chgData name="KLUSTER PENYELIDIKAN" userId="S::researchcluster@365.um.edu.my::74166e74-f11a-4aab-86d4-4fc92ef29820" providerId="AD" clId="Web-{93AEE7FB-89A8-4BC5-18D2-5F3E18A77542}" dt="2025-03-12T04:34:24.680" v="40" actId="20577"/>
        <pc:sldMkLst>
          <pc:docMk/>
          <pc:sldMk cId="1890938908" sldId="626"/>
        </pc:sldMkLst>
        <pc:spChg chg="mod">
          <ac:chgData name="KLUSTER PENYELIDIKAN" userId="S::researchcluster@365.um.edu.my::74166e74-f11a-4aab-86d4-4fc92ef29820" providerId="AD" clId="Web-{93AEE7FB-89A8-4BC5-18D2-5F3E18A77542}" dt="2025-03-12T04:34:24.680" v="40" actId="20577"/>
          <ac:spMkLst>
            <pc:docMk/>
            <pc:sldMk cId="1890938908" sldId="626"/>
            <ac:spMk id="39" creationId="{00000000-0000-0000-0000-000000000000}"/>
          </ac:spMkLst>
        </pc:spChg>
        <pc:spChg chg="mod">
          <ac:chgData name="KLUSTER PENYELIDIKAN" userId="S::researchcluster@365.um.edu.my::74166e74-f11a-4aab-86d4-4fc92ef29820" providerId="AD" clId="Web-{93AEE7FB-89A8-4BC5-18D2-5F3E18A77542}" dt="2025-03-12T04:34:11.102" v="35" actId="1076"/>
          <ac:spMkLst>
            <pc:docMk/>
            <pc:sldMk cId="1890938908" sldId="626"/>
            <ac:spMk id="41" creationId="{00000000-0000-0000-0000-000000000000}"/>
          </ac:spMkLst>
        </pc:spChg>
      </pc:sldChg>
    </pc:docChg>
  </pc:docChgLst>
  <pc:docChgLst>
    <pc:chgData name="KLUSTER PENYELIDIKAN" userId="S::researchcluster@365.um.edu.my::74166e74-f11a-4aab-86d4-4fc92ef29820" providerId="AD" clId="Web-{3544385A-D547-1AB0-6E7D-BE7D877BF8D0}"/>
    <pc:docChg chg="addSld delSld modSld modSection">
      <pc:chgData name="KLUSTER PENYELIDIKAN" userId="S::researchcluster@365.um.edu.my::74166e74-f11a-4aab-86d4-4fc92ef29820" providerId="AD" clId="Web-{3544385A-D547-1AB0-6E7D-BE7D877BF8D0}" dt="2024-08-23T03:32:47.686" v="1292"/>
      <pc:docMkLst>
        <pc:docMk/>
      </pc:docMkLst>
      <pc:sldChg chg="modSp">
        <pc:chgData name="KLUSTER PENYELIDIKAN" userId="S::researchcluster@365.um.edu.my::74166e74-f11a-4aab-86d4-4fc92ef29820" providerId="AD" clId="Web-{3544385A-D547-1AB0-6E7D-BE7D877BF8D0}" dt="2024-08-23T02:15:03.620" v="25" actId="20577"/>
        <pc:sldMkLst>
          <pc:docMk/>
          <pc:sldMk cId="2489974518" sldId="263"/>
        </pc:sldMkLst>
        <pc:spChg chg="mod">
          <ac:chgData name="KLUSTER PENYELIDIKAN" userId="S::researchcluster@365.um.edu.my::74166e74-f11a-4aab-86d4-4fc92ef29820" providerId="AD" clId="Web-{3544385A-D547-1AB0-6E7D-BE7D877BF8D0}" dt="2024-08-23T02:15:03.620" v="25" actId="20577"/>
          <ac:spMkLst>
            <pc:docMk/>
            <pc:sldMk cId="2489974518" sldId="263"/>
            <ac:spMk id="2" creationId="{00000000-0000-0000-0000-000000000000}"/>
          </ac:spMkLst>
        </pc:spChg>
      </pc:sldChg>
      <pc:sldChg chg="addSp delSp modSp add">
        <pc:chgData name="KLUSTER PENYELIDIKAN" userId="S::researchcluster@365.um.edu.my::74166e74-f11a-4aab-86d4-4fc92ef29820" providerId="AD" clId="Web-{3544385A-D547-1AB0-6E7D-BE7D877BF8D0}" dt="2024-08-23T03:12:18.901" v="862"/>
        <pc:sldMkLst>
          <pc:docMk/>
          <pc:sldMk cId="3158241781" sldId="292"/>
        </pc:sldMkLst>
        <pc:spChg chg="mod">
          <ac:chgData name="KLUSTER PENYELIDIKAN" userId="S::researchcluster@365.um.edu.my::74166e74-f11a-4aab-86d4-4fc92ef29820" providerId="AD" clId="Web-{3544385A-D547-1AB0-6E7D-BE7D877BF8D0}" dt="2024-08-23T02:26:13.035" v="33" actId="20577"/>
          <ac:spMkLst>
            <pc:docMk/>
            <pc:sldMk cId="3158241781" sldId="292"/>
            <ac:spMk id="9" creationId="{C03F7069-02A5-682F-7F3C-96DF260F0B07}"/>
          </ac:spMkLst>
        </pc:spChg>
        <pc:spChg chg="mod">
          <ac:chgData name="KLUSTER PENYELIDIKAN" userId="S::researchcluster@365.um.edu.my::74166e74-f11a-4aab-86d4-4fc92ef29820" providerId="AD" clId="Web-{3544385A-D547-1AB0-6E7D-BE7D877BF8D0}" dt="2024-08-23T02:28:46.275" v="161" actId="20577"/>
          <ac:spMkLst>
            <pc:docMk/>
            <pc:sldMk cId="3158241781" sldId="292"/>
            <ac:spMk id="10" creationId="{481C1B4B-76D5-5047-F35B-D10E9F773B78}"/>
          </ac:spMkLst>
        </pc:spChg>
        <pc:spChg chg="mod">
          <ac:chgData name="KLUSTER PENYELIDIKAN" userId="S::researchcluster@365.um.edu.my::74166e74-f11a-4aab-86d4-4fc92ef29820" providerId="AD" clId="Web-{3544385A-D547-1AB0-6E7D-BE7D877BF8D0}" dt="2024-08-23T02:33:34.520" v="335" actId="1076"/>
          <ac:spMkLst>
            <pc:docMk/>
            <pc:sldMk cId="3158241781" sldId="292"/>
            <ac:spMk id="11" creationId="{237E1F69-CECB-A32B-3015-6127E140334C}"/>
          </ac:spMkLst>
        </pc:spChg>
        <pc:spChg chg="mod">
          <ac:chgData name="KLUSTER PENYELIDIKAN" userId="S::researchcluster@365.um.edu.my::74166e74-f11a-4aab-86d4-4fc92ef29820" providerId="AD" clId="Web-{3544385A-D547-1AB0-6E7D-BE7D877BF8D0}" dt="2024-08-23T02:34:35.960" v="377" actId="1076"/>
          <ac:spMkLst>
            <pc:docMk/>
            <pc:sldMk cId="3158241781" sldId="292"/>
            <ac:spMk id="13" creationId="{3BDBBFA4-6B46-8D29-1595-D1C17C75E70F}"/>
          </ac:spMkLst>
        </pc:spChg>
        <pc:spChg chg="mod">
          <ac:chgData name="KLUSTER PENYELIDIKAN" userId="S::researchcluster@365.um.edu.my::74166e74-f11a-4aab-86d4-4fc92ef29820" providerId="AD" clId="Web-{3544385A-D547-1AB0-6E7D-BE7D877BF8D0}" dt="2024-08-23T02:32:32.986" v="311" actId="20577"/>
          <ac:spMkLst>
            <pc:docMk/>
            <pc:sldMk cId="3158241781" sldId="292"/>
            <ac:spMk id="14" creationId="{D3D7C60C-122E-2478-F16A-D9A462A04A7B}"/>
          </ac:spMkLst>
        </pc:spChg>
        <pc:spChg chg="add mod">
          <ac:chgData name="KLUSTER PENYELIDIKAN" userId="S::researchcluster@365.um.edu.my::74166e74-f11a-4aab-86d4-4fc92ef29820" providerId="AD" clId="Web-{3544385A-D547-1AB0-6E7D-BE7D877BF8D0}" dt="2024-08-23T02:33:23.895" v="332" actId="14100"/>
          <ac:spMkLst>
            <pc:docMk/>
            <pc:sldMk cId="3158241781" sldId="292"/>
            <ac:spMk id="15" creationId="{B1CB7D93-EB44-C7E5-0FF1-19C03FC9C662}"/>
          </ac:spMkLst>
        </pc:spChg>
        <pc:graphicFrameChg chg="mod modGraphic">
          <ac:chgData name="KLUSTER PENYELIDIKAN" userId="S::researchcluster@365.um.edu.my::74166e74-f11a-4aab-86d4-4fc92ef29820" providerId="AD" clId="Web-{3544385A-D547-1AB0-6E7D-BE7D877BF8D0}" dt="2024-08-23T03:12:18.901" v="862"/>
          <ac:graphicFrameMkLst>
            <pc:docMk/>
            <pc:sldMk cId="3158241781" sldId="292"/>
            <ac:graphicFrameMk id="16" creationId="{AF21C099-426F-2FE8-A4E5-24BC19A2FEE7}"/>
          </ac:graphicFrameMkLst>
        </pc:graphicFrameChg>
        <pc:picChg chg="del">
          <ac:chgData name="KLUSTER PENYELIDIKAN" userId="S::researchcluster@365.um.edu.my::74166e74-f11a-4aab-86d4-4fc92ef29820" providerId="AD" clId="Web-{3544385A-D547-1AB0-6E7D-BE7D877BF8D0}" dt="2024-08-23T02:28:53.525" v="163"/>
          <ac:picMkLst>
            <pc:docMk/>
            <pc:sldMk cId="3158241781" sldId="292"/>
            <ac:picMk id="2" creationId="{83E20767-8335-50DC-DC30-267630380600}"/>
          </ac:picMkLst>
        </pc:picChg>
        <pc:picChg chg="del">
          <ac:chgData name="KLUSTER PENYELIDIKAN" userId="S::researchcluster@365.um.edu.my::74166e74-f11a-4aab-86d4-4fc92ef29820" providerId="AD" clId="Web-{3544385A-D547-1AB0-6E7D-BE7D877BF8D0}" dt="2024-08-23T02:28:52.556" v="162"/>
          <ac:picMkLst>
            <pc:docMk/>
            <pc:sldMk cId="3158241781" sldId="292"/>
            <ac:picMk id="3" creationId="{C8DA5E96-0CCD-B499-C5A9-D87051CE8559}"/>
          </ac:picMkLst>
        </pc:picChg>
        <pc:picChg chg="mod">
          <ac:chgData name="KLUSTER PENYELIDIKAN" userId="S::researchcluster@365.um.edu.my::74166e74-f11a-4aab-86d4-4fc92ef29820" providerId="AD" clId="Web-{3544385A-D547-1AB0-6E7D-BE7D877BF8D0}" dt="2024-08-23T02:33:36.379" v="336" actId="1076"/>
          <ac:picMkLst>
            <pc:docMk/>
            <pc:sldMk cId="3158241781" sldId="292"/>
            <ac:picMk id="8" creationId="{8536D1D8-DFAF-DBC3-D004-1B31A0BECB78}"/>
          </ac:picMkLst>
        </pc:picChg>
        <pc:picChg chg="mod">
          <ac:chgData name="KLUSTER PENYELIDIKAN" userId="S::researchcluster@365.um.edu.my::74166e74-f11a-4aab-86d4-4fc92ef29820" providerId="AD" clId="Web-{3544385A-D547-1AB0-6E7D-BE7D877BF8D0}" dt="2024-08-23T02:34:31.960" v="376" actId="1076"/>
          <ac:picMkLst>
            <pc:docMk/>
            <pc:sldMk cId="3158241781" sldId="292"/>
            <ac:picMk id="12" creationId="{FD9E0C3C-B86C-387D-3BE4-B7F4E51FD141}"/>
          </ac:picMkLst>
        </pc:picChg>
      </pc:sldChg>
      <pc:sldChg chg="del">
        <pc:chgData name="KLUSTER PENYELIDIKAN" userId="S::researchcluster@365.um.edu.my::74166e74-f11a-4aab-86d4-4fc92ef29820" providerId="AD" clId="Web-{3544385A-D547-1AB0-6E7D-BE7D877BF8D0}" dt="2024-08-23T03:32:47.686" v="1292"/>
        <pc:sldMkLst>
          <pc:docMk/>
          <pc:sldMk cId="3627956757" sldId="559"/>
        </pc:sldMkLst>
      </pc:sldChg>
      <pc:sldChg chg="addSp delSp modSp add replId">
        <pc:chgData name="KLUSTER PENYELIDIKAN" userId="S::researchcluster@365.um.edu.my::74166e74-f11a-4aab-86d4-4fc92ef29820" providerId="AD" clId="Web-{3544385A-D547-1AB0-6E7D-BE7D877BF8D0}" dt="2024-08-23T03:12:15.261" v="861"/>
        <pc:sldMkLst>
          <pc:docMk/>
          <pc:sldMk cId="3580754155" sldId="560"/>
        </pc:sldMkLst>
        <pc:spChg chg="mod">
          <ac:chgData name="KLUSTER PENYELIDIKAN" userId="S::researchcluster@365.um.edu.my::74166e74-f11a-4aab-86d4-4fc92ef29820" providerId="AD" clId="Web-{3544385A-D547-1AB0-6E7D-BE7D877BF8D0}" dt="2024-08-23T02:35:43.947" v="398" actId="20577"/>
          <ac:spMkLst>
            <pc:docMk/>
            <pc:sldMk cId="3580754155" sldId="560"/>
            <ac:spMk id="10" creationId="{481C1B4B-76D5-5047-F35B-D10E9F773B78}"/>
          </ac:spMkLst>
        </pc:spChg>
        <pc:spChg chg="mod">
          <ac:chgData name="KLUSTER PENYELIDIKAN" userId="S::researchcluster@365.um.edu.my::74166e74-f11a-4aab-86d4-4fc92ef29820" providerId="AD" clId="Web-{3544385A-D547-1AB0-6E7D-BE7D877BF8D0}" dt="2024-08-23T02:41:07.755" v="497" actId="20577"/>
          <ac:spMkLst>
            <pc:docMk/>
            <pc:sldMk cId="3580754155" sldId="560"/>
            <ac:spMk id="11" creationId="{237E1F69-CECB-A32B-3015-6127E140334C}"/>
          </ac:spMkLst>
        </pc:spChg>
        <pc:spChg chg="mod">
          <ac:chgData name="KLUSTER PENYELIDIKAN" userId="S::researchcluster@365.um.edu.my::74166e74-f11a-4aab-86d4-4fc92ef29820" providerId="AD" clId="Web-{3544385A-D547-1AB0-6E7D-BE7D877BF8D0}" dt="2024-08-23T02:41:17.756" v="500" actId="1076"/>
          <ac:spMkLst>
            <pc:docMk/>
            <pc:sldMk cId="3580754155" sldId="560"/>
            <ac:spMk id="13" creationId="{3BDBBFA4-6B46-8D29-1595-D1C17C75E70F}"/>
          </ac:spMkLst>
        </pc:spChg>
        <pc:spChg chg="mod">
          <ac:chgData name="KLUSTER PENYELIDIKAN" userId="S::researchcluster@365.um.edu.my::74166e74-f11a-4aab-86d4-4fc92ef29820" providerId="AD" clId="Web-{3544385A-D547-1AB0-6E7D-BE7D877BF8D0}" dt="2024-08-23T02:42:24.789" v="506" actId="14100"/>
          <ac:spMkLst>
            <pc:docMk/>
            <pc:sldMk cId="3580754155" sldId="560"/>
            <ac:spMk id="14" creationId="{D3D7C60C-122E-2478-F16A-D9A462A04A7B}"/>
          </ac:spMkLst>
        </pc:spChg>
        <pc:spChg chg="del">
          <ac:chgData name="KLUSTER PENYELIDIKAN" userId="S::researchcluster@365.um.edu.my::74166e74-f11a-4aab-86d4-4fc92ef29820" providerId="AD" clId="Web-{3544385A-D547-1AB0-6E7D-BE7D877BF8D0}" dt="2024-08-23T02:36:26.604" v="413"/>
          <ac:spMkLst>
            <pc:docMk/>
            <pc:sldMk cId="3580754155" sldId="560"/>
            <ac:spMk id="15" creationId="{B1CB7D93-EB44-C7E5-0FF1-19C03FC9C662}"/>
          </ac:spMkLst>
        </pc:spChg>
        <pc:graphicFrameChg chg="mod modGraphic">
          <ac:chgData name="KLUSTER PENYELIDIKAN" userId="S::researchcluster@365.um.edu.my::74166e74-f11a-4aab-86d4-4fc92ef29820" providerId="AD" clId="Web-{3544385A-D547-1AB0-6E7D-BE7D877BF8D0}" dt="2024-08-23T03:12:15.261" v="861"/>
          <ac:graphicFrameMkLst>
            <pc:docMk/>
            <pc:sldMk cId="3580754155" sldId="560"/>
            <ac:graphicFrameMk id="16" creationId="{AF21C099-426F-2FE8-A4E5-24BC19A2FEE7}"/>
          </ac:graphicFrameMkLst>
        </pc:graphicFrameChg>
        <pc:picChg chg="add mod">
          <ac:chgData name="KLUSTER PENYELIDIKAN" userId="S::researchcluster@365.um.edu.my::74166e74-f11a-4aab-86d4-4fc92ef29820" providerId="AD" clId="Web-{3544385A-D547-1AB0-6E7D-BE7D877BF8D0}" dt="2024-08-23T02:42:30.821" v="508" actId="14100"/>
          <ac:picMkLst>
            <pc:docMk/>
            <pc:sldMk cId="3580754155" sldId="560"/>
            <ac:picMk id="2" creationId="{261410AD-FDDF-344F-683B-476DDC5E14B5}"/>
          </ac:picMkLst>
        </pc:picChg>
        <pc:picChg chg="mod">
          <ac:chgData name="KLUSTER PENYELIDIKAN" userId="S::researchcluster@365.um.edu.my::74166e74-f11a-4aab-86d4-4fc92ef29820" providerId="AD" clId="Web-{3544385A-D547-1AB0-6E7D-BE7D877BF8D0}" dt="2024-08-23T02:36:56.684" v="420" actId="1076"/>
          <ac:picMkLst>
            <pc:docMk/>
            <pc:sldMk cId="3580754155" sldId="560"/>
            <ac:picMk id="8" creationId="{8536D1D8-DFAF-DBC3-D004-1B31A0BECB78}"/>
          </ac:picMkLst>
        </pc:picChg>
        <pc:picChg chg="mod">
          <ac:chgData name="KLUSTER PENYELIDIKAN" userId="S::researchcluster@365.um.edu.my::74166e74-f11a-4aab-86d4-4fc92ef29820" providerId="AD" clId="Web-{3544385A-D547-1AB0-6E7D-BE7D877BF8D0}" dt="2024-08-23T02:41:25.193" v="502" actId="1076"/>
          <ac:picMkLst>
            <pc:docMk/>
            <pc:sldMk cId="3580754155" sldId="560"/>
            <ac:picMk id="12" creationId="{FD9E0C3C-B86C-387D-3BE4-B7F4E51FD141}"/>
          </ac:picMkLst>
        </pc:picChg>
      </pc:sldChg>
      <pc:sldChg chg="addSp delSp modSp add replId">
        <pc:chgData name="KLUSTER PENYELIDIKAN" userId="S::researchcluster@365.um.edu.my::74166e74-f11a-4aab-86d4-4fc92ef29820" providerId="AD" clId="Web-{3544385A-D547-1AB0-6E7D-BE7D877BF8D0}" dt="2024-08-23T03:14:09.171" v="872" actId="14100"/>
        <pc:sldMkLst>
          <pc:docMk/>
          <pc:sldMk cId="1260006820" sldId="561"/>
        </pc:sldMkLst>
        <pc:spChg chg="mod">
          <ac:chgData name="KLUSTER PENYELIDIKAN" userId="S::researchcluster@365.um.edu.my::74166e74-f11a-4aab-86d4-4fc92ef29820" providerId="AD" clId="Web-{3544385A-D547-1AB0-6E7D-BE7D877BF8D0}" dt="2024-08-23T02:45:13.248" v="558" actId="14100"/>
          <ac:spMkLst>
            <pc:docMk/>
            <pc:sldMk cId="1260006820" sldId="561"/>
            <ac:spMk id="10" creationId="{481C1B4B-76D5-5047-F35B-D10E9F773B78}"/>
          </ac:spMkLst>
        </pc:spChg>
        <pc:spChg chg="mod">
          <ac:chgData name="KLUSTER PENYELIDIKAN" userId="S::researchcluster@365.um.edu.my::74166e74-f11a-4aab-86d4-4fc92ef29820" providerId="AD" clId="Web-{3544385A-D547-1AB0-6E7D-BE7D877BF8D0}" dt="2024-08-23T03:08:12.752" v="847" actId="20577"/>
          <ac:spMkLst>
            <pc:docMk/>
            <pc:sldMk cId="1260006820" sldId="561"/>
            <ac:spMk id="11" creationId="{237E1F69-CECB-A32B-3015-6127E140334C}"/>
          </ac:spMkLst>
        </pc:spChg>
        <pc:spChg chg="mod">
          <ac:chgData name="KLUSTER PENYELIDIKAN" userId="S::researchcluster@365.um.edu.my::74166e74-f11a-4aab-86d4-4fc92ef29820" providerId="AD" clId="Web-{3544385A-D547-1AB0-6E7D-BE7D877BF8D0}" dt="2024-08-23T03:08:44.050" v="858" actId="20577"/>
          <ac:spMkLst>
            <pc:docMk/>
            <pc:sldMk cId="1260006820" sldId="561"/>
            <ac:spMk id="13" creationId="{3BDBBFA4-6B46-8D29-1595-D1C17C75E70F}"/>
          </ac:spMkLst>
        </pc:spChg>
        <pc:spChg chg="mod">
          <ac:chgData name="KLUSTER PENYELIDIKAN" userId="S::researchcluster@365.um.edu.my::74166e74-f11a-4aab-86d4-4fc92ef29820" providerId="AD" clId="Web-{3544385A-D547-1AB0-6E7D-BE7D877BF8D0}" dt="2024-08-23T02:49:58.462" v="718" actId="20577"/>
          <ac:spMkLst>
            <pc:docMk/>
            <pc:sldMk cId="1260006820" sldId="561"/>
            <ac:spMk id="14" creationId="{D3D7C60C-122E-2478-F16A-D9A462A04A7B}"/>
          </ac:spMkLst>
        </pc:spChg>
        <pc:graphicFrameChg chg="mod modGraphic">
          <ac:chgData name="KLUSTER PENYELIDIKAN" userId="S::researchcluster@365.um.edu.my::74166e74-f11a-4aab-86d4-4fc92ef29820" providerId="AD" clId="Web-{3544385A-D547-1AB0-6E7D-BE7D877BF8D0}" dt="2024-08-23T03:12:09.682" v="860"/>
          <ac:graphicFrameMkLst>
            <pc:docMk/>
            <pc:sldMk cId="1260006820" sldId="561"/>
            <ac:graphicFrameMk id="16" creationId="{AF21C099-426F-2FE8-A4E5-24BC19A2FEE7}"/>
          </ac:graphicFrameMkLst>
        </pc:graphicFrameChg>
        <pc:graphicFrameChg chg="add del mod">
          <ac:chgData name="KLUSTER PENYELIDIKAN" userId="S::researchcluster@365.um.edu.my::74166e74-f11a-4aab-86d4-4fc92ef29820" providerId="AD" clId="Web-{3544385A-D547-1AB0-6E7D-BE7D877BF8D0}" dt="2024-08-23T03:07:19.062" v="825"/>
          <ac:graphicFrameMkLst>
            <pc:docMk/>
            <pc:sldMk cId="1260006820" sldId="561"/>
            <ac:graphicFrameMk id="17" creationId="{F562094C-5EB1-8859-60E0-03D299123D49}"/>
          </ac:graphicFrameMkLst>
        </pc:graphicFrameChg>
        <pc:picChg chg="del">
          <ac:chgData name="KLUSTER PENYELIDIKAN" userId="S::researchcluster@365.um.edu.my::74166e74-f11a-4aab-86d4-4fc92ef29820" providerId="AD" clId="Web-{3544385A-D547-1AB0-6E7D-BE7D877BF8D0}" dt="2024-08-23T02:45:15.045" v="559"/>
          <ac:picMkLst>
            <pc:docMk/>
            <pc:sldMk cId="1260006820" sldId="561"/>
            <ac:picMk id="2" creationId="{261410AD-FDDF-344F-683B-476DDC5E14B5}"/>
          </ac:picMkLst>
        </pc:picChg>
        <pc:picChg chg="add mod">
          <ac:chgData name="KLUSTER PENYELIDIKAN" userId="S::researchcluster@365.um.edu.my::74166e74-f11a-4aab-86d4-4fc92ef29820" providerId="AD" clId="Web-{3544385A-D547-1AB0-6E7D-BE7D877BF8D0}" dt="2024-08-23T03:12:23.776" v="863" actId="1076"/>
          <ac:picMkLst>
            <pc:docMk/>
            <pc:sldMk cId="1260006820" sldId="561"/>
            <ac:picMk id="3" creationId="{1A7B8D01-F179-BC0D-62A6-050CC86A449A}"/>
          </ac:picMkLst>
        </pc:picChg>
        <pc:picChg chg="mod">
          <ac:chgData name="KLUSTER PENYELIDIKAN" userId="S::researchcluster@365.um.edu.my::74166e74-f11a-4aab-86d4-4fc92ef29820" providerId="AD" clId="Web-{3544385A-D547-1AB0-6E7D-BE7D877BF8D0}" dt="2024-08-23T02:48:12.442" v="698" actId="1076"/>
          <ac:picMkLst>
            <pc:docMk/>
            <pc:sldMk cId="1260006820" sldId="561"/>
            <ac:picMk id="8" creationId="{8536D1D8-DFAF-DBC3-D004-1B31A0BECB78}"/>
          </ac:picMkLst>
        </pc:picChg>
        <pc:picChg chg="mod">
          <ac:chgData name="KLUSTER PENYELIDIKAN" userId="S::researchcluster@365.um.edu.my::74166e74-f11a-4aab-86d4-4fc92ef29820" providerId="AD" clId="Web-{3544385A-D547-1AB0-6E7D-BE7D877BF8D0}" dt="2024-08-23T03:08:28.659" v="848" actId="1076"/>
          <ac:picMkLst>
            <pc:docMk/>
            <pc:sldMk cId="1260006820" sldId="561"/>
            <ac:picMk id="12" creationId="{FD9E0C3C-B86C-387D-3BE4-B7F4E51FD141}"/>
          </ac:picMkLst>
        </pc:picChg>
        <pc:picChg chg="add mod">
          <ac:chgData name="KLUSTER PENYELIDIKAN" userId="S::researchcluster@365.um.edu.my::74166e74-f11a-4aab-86d4-4fc92ef29820" providerId="AD" clId="Web-{3544385A-D547-1AB0-6E7D-BE7D877BF8D0}" dt="2024-08-23T03:14:06.202" v="871" actId="1076"/>
          <ac:picMkLst>
            <pc:docMk/>
            <pc:sldMk cId="1260006820" sldId="561"/>
            <ac:picMk id="18" creationId="{A2EA26BC-9E3C-FB60-7996-146DAADE5396}"/>
          </ac:picMkLst>
        </pc:picChg>
        <pc:picChg chg="add mod">
          <ac:chgData name="KLUSTER PENYELIDIKAN" userId="S::researchcluster@365.um.edu.my::74166e74-f11a-4aab-86d4-4fc92ef29820" providerId="AD" clId="Web-{3544385A-D547-1AB0-6E7D-BE7D877BF8D0}" dt="2024-08-23T03:14:09.171" v="872" actId="14100"/>
          <ac:picMkLst>
            <pc:docMk/>
            <pc:sldMk cId="1260006820" sldId="561"/>
            <ac:picMk id="19" creationId="{D38CDFF2-D209-44F2-CE42-A3828571CBE6}"/>
          </ac:picMkLst>
        </pc:picChg>
      </pc:sldChg>
      <pc:sldChg chg="delSp modSp add replId">
        <pc:chgData name="KLUSTER PENYELIDIKAN" userId="S::researchcluster@365.um.edu.my::74166e74-f11a-4aab-86d4-4fc92ef29820" providerId="AD" clId="Web-{3544385A-D547-1AB0-6E7D-BE7D877BF8D0}" dt="2024-08-23T03:25:26.117" v="1154" actId="1076"/>
        <pc:sldMkLst>
          <pc:docMk/>
          <pc:sldMk cId="3502222018" sldId="562"/>
        </pc:sldMkLst>
        <pc:spChg chg="mod">
          <ac:chgData name="KLUSTER PENYELIDIKAN" userId="S::researchcluster@365.um.edu.my::74166e74-f11a-4aab-86d4-4fc92ef29820" providerId="AD" clId="Web-{3544385A-D547-1AB0-6E7D-BE7D877BF8D0}" dt="2024-08-23T03:17:21.756" v="900" actId="14100"/>
          <ac:spMkLst>
            <pc:docMk/>
            <pc:sldMk cId="3502222018" sldId="562"/>
            <ac:spMk id="10" creationId="{481C1B4B-76D5-5047-F35B-D10E9F773B78}"/>
          </ac:spMkLst>
        </pc:spChg>
        <pc:spChg chg="mod">
          <ac:chgData name="KLUSTER PENYELIDIKAN" userId="S::researchcluster@365.um.edu.my::74166e74-f11a-4aab-86d4-4fc92ef29820" providerId="AD" clId="Web-{3544385A-D547-1AB0-6E7D-BE7D877BF8D0}" dt="2024-08-23T03:23:36.676" v="1051" actId="1076"/>
          <ac:spMkLst>
            <pc:docMk/>
            <pc:sldMk cId="3502222018" sldId="562"/>
            <ac:spMk id="11" creationId="{237E1F69-CECB-A32B-3015-6127E140334C}"/>
          </ac:spMkLst>
        </pc:spChg>
        <pc:spChg chg="mod">
          <ac:chgData name="KLUSTER PENYELIDIKAN" userId="S::researchcluster@365.um.edu.my::74166e74-f11a-4aab-86d4-4fc92ef29820" providerId="AD" clId="Web-{3544385A-D547-1AB0-6E7D-BE7D877BF8D0}" dt="2024-08-23T03:25:26.117" v="1154" actId="1076"/>
          <ac:spMkLst>
            <pc:docMk/>
            <pc:sldMk cId="3502222018" sldId="562"/>
            <ac:spMk id="13" creationId="{3BDBBFA4-6B46-8D29-1595-D1C17C75E70F}"/>
          </ac:spMkLst>
        </pc:spChg>
        <pc:spChg chg="mod">
          <ac:chgData name="KLUSTER PENYELIDIKAN" userId="S::researchcluster@365.um.edu.my::74166e74-f11a-4aab-86d4-4fc92ef29820" providerId="AD" clId="Web-{3544385A-D547-1AB0-6E7D-BE7D877BF8D0}" dt="2024-08-23T03:23:30.644" v="1049" actId="1076"/>
          <ac:spMkLst>
            <pc:docMk/>
            <pc:sldMk cId="3502222018" sldId="562"/>
            <ac:spMk id="14" creationId="{D3D7C60C-122E-2478-F16A-D9A462A04A7B}"/>
          </ac:spMkLst>
        </pc:spChg>
        <pc:graphicFrameChg chg="mod modGraphic">
          <ac:chgData name="KLUSTER PENYELIDIKAN" userId="S::researchcluster@365.um.edu.my::74166e74-f11a-4aab-86d4-4fc92ef29820" providerId="AD" clId="Web-{3544385A-D547-1AB0-6E7D-BE7D877BF8D0}" dt="2024-08-23T03:15:56.034" v="887"/>
          <ac:graphicFrameMkLst>
            <pc:docMk/>
            <pc:sldMk cId="3502222018" sldId="562"/>
            <ac:graphicFrameMk id="16" creationId="{AF21C099-426F-2FE8-A4E5-24BC19A2FEE7}"/>
          </ac:graphicFrameMkLst>
        </pc:graphicFrameChg>
        <pc:picChg chg="del">
          <ac:chgData name="KLUSTER PENYELIDIKAN" userId="S::researchcluster@365.um.edu.my::74166e74-f11a-4aab-86d4-4fc92ef29820" providerId="AD" clId="Web-{3544385A-D547-1AB0-6E7D-BE7D877BF8D0}" dt="2024-08-23T03:17:27.178" v="903"/>
          <ac:picMkLst>
            <pc:docMk/>
            <pc:sldMk cId="3502222018" sldId="562"/>
            <ac:picMk id="3" creationId="{1A7B8D01-F179-BC0D-62A6-050CC86A449A}"/>
          </ac:picMkLst>
        </pc:picChg>
        <pc:picChg chg="mod">
          <ac:chgData name="KLUSTER PENYELIDIKAN" userId="S::researchcluster@365.um.edu.my::74166e74-f11a-4aab-86d4-4fc92ef29820" providerId="AD" clId="Web-{3544385A-D547-1AB0-6E7D-BE7D877BF8D0}" dt="2024-08-23T03:23:36.645" v="1050" actId="1076"/>
          <ac:picMkLst>
            <pc:docMk/>
            <pc:sldMk cId="3502222018" sldId="562"/>
            <ac:picMk id="8" creationId="{8536D1D8-DFAF-DBC3-D004-1B31A0BECB78}"/>
          </ac:picMkLst>
        </pc:picChg>
        <pc:picChg chg="mod">
          <ac:chgData name="KLUSTER PENYELIDIKAN" userId="S::researchcluster@365.um.edu.my::74166e74-f11a-4aab-86d4-4fc92ef29820" providerId="AD" clId="Web-{3544385A-D547-1AB0-6E7D-BE7D877BF8D0}" dt="2024-08-23T03:23:42.957" v="1052" actId="1076"/>
          <ac:picMkLst>
            <pc:docMk/>
            <pc:sldMk cId="3502222018" sldId="562"/>
            <ac:picMk id="12" creationId="{FD9E0C3C-B86C-387D-3BE4-B7F4E51FD141}"/>
          </ac:picMkLst>
        </pc:picChg>
        <pc:picChg chg="del">
          <ac:chgData name="KLUSTER PENYELIDIKAN" userId="S::researchcluster@365.um.edu.my::74166e74-f11a-4aab-86d4-4fc92ef29820" providerId="AD" clId="Web-{3544385A-D547-1AB0-6E7D-BE7D877BF8D0}" dt="2024-08-23T03:17:26.600" v="902"/>
          <ac:picMkLst>
            <pc:docMk/>
            <pc:sldMk cId="3502222018" sldId="562"/>
            <ac:picMk id="18" creationId="{A2EA26BC-9E3C-FB60-7996-146DAADE5396}"/>
          </ac:picMkLst>
        </pc:picChg>
        <pc:picChg chg="del">
          <ac:chgData name="KLUSTER PENYELIDIKAN" userId="S::researchcluster@365.um.edu.my::74166e74-f11a-4aab-86d4-4fc92ef29820" providerId="AD" clId="Web-{3544385A-D547-1AB0-6E7D-BE7D877BF8D0}" dt="2024-08-23T03:17:25.725" v="901"/>
          <ac:picMkLst>
            <pc:docMk/>
            <pc:sldMk cId="3502222018" sldId="562"/>
            <ac:picMk id="19" creationId="{D38CDFF2-D209-44F2-CE42-A3828571CBE6}"/>
          </ac:picMkLst>
        </pc:picChg>
      </pc:sldChg>
      <pc:sldChg chg="modSp add replId">
        <pc:chgData name="KLUSTER PENYELIDIKAN" userId="S::researchcluster@365.um.edu.my::74166e74-f11a-4aab-86d4-4fc92ef29820" providerId="AD" clId="Web-{3544385A-D547-1AB0-6E7D-BE7D877BF8D0}" dt="2024-08-23T03:32:22.154" v="1291" actId="14100"/>
        <pc:sldMkLst>
          <pc:docMk/>
          <pc:sldMk cId="3065210224" sldId="563"/>
        </pc:sldMkLst>
        <pc:spChg chg="mod">
          <ac:chgData name="KLUSTER PENYELIDIKAN" userId="S::researchcluster@365.um.edu.my::74166e74-f11a-4aab-86d4-4fc92ef29820" providerId="AD" clId="Web-{3544385A-D547-1AB0-6E7D-BE7D877BF8D0}" dt="2024-08-23T03:28:25.811" v="1197" actId="20577"/>
          <ac:spMkLst>
            <pc:docMk/>
            <pc:sldMk cId="3065210224" sldId="563"/>
            <ac:spMk id="10" creationId="{481C1B4B-76D5-5047-F35B-D10E9F773B78}"/>
          </ac:spMkLst>
        </pc:spChg>
        <pc:spChg chg="mod">
          <ac:chgData name="KLUSTER PENYELIDIKAN" userId="S::researchcluster@365.um.edu.my::74166e74-f11a-4aab-86d4-4fc92ef29820" providerId="AD" clId="Web-{3544385A-D547-1AB0-6E7D-BE7D877BF8D0}" dt="2024-08-23T03:31:56.435" v="1283" actId="14100"/>
          <ac:spMkLst>
            <pc:docMk/>
            <pc:sldMk cId="3065210224" sldId="563"/>
            <ac:spMk id="11" creationId="{237E1F69-CECB-A32B-3015-6127E140334C}"/>
          </ac:spMkLst>
        </pc:spChg>
        <pc:spChg chg="mod">
          <ac:chgData name="KLUSTER PENYELIDIKAN" userId="S::researchcluster@365.um.edu.my::74166e74-f11a-4aab-86d4-4fc92ef29820" providerId="AD" clId="Web-{3544385A-D547-1AB0-6E7D-BE7D877BF8D0}" dt="2024-08-23T03:32:22.154" v="1291" actId="14100"/>
          <ac:spMkLst>
            <pc:docMk/>
            <pc:sldMk cId="3065210224" sldId="563"/>
            <ac:spMk id="13" creationId="{3BDBBFA4-6B46-8D29-1595-D1C17C75E70F}"/>
          </ac:spMkLst>
        </pc:spChg>
        <pc:spChg chg="mod">
          <ac:chgData name="KLUSTER PENYELIDIKAN" userId="S::researchcluster@365.um.edu.my::74166e74-f11a-4aab-86d4-4fc92ef29820" providerId="AD" clId="Web-{3544385A-D547-1AB0-6E7D-BE7D877BF8D0}" dt="2024-08-23T03:28:32.296" v="1199" actId="20577"/>
          <ac:spMkLst>
            <pc:docMk/>
            <pc:sldMk cId="3065210224" sldId="563"/>
            <ac:spMk id="14" creationId="{D3D7C60C-122E-2478-F16A-D9A462A04A7B}"/>
          </ac:spMkLst>
        </pc:spChg>
        <pc:graphicFrameChg chg="mod modGraphic">
          <ac:chgData name="KLUSTER PENYELIDIKAN" userId="S::researchcluster@365.um.edu.my::74166e74-f11a-4aab-86d4-4fc92ef29820" providerId="AD" clId="Web-{3544385A-D547-1AB0-6E7D-BE7D877BF8D0}" dt="2024-08-23T03:28:05.904" v="1181"/>
          <ac:graphicFrameMkLst>
            <pc:docMk/>
            <pc:sldMk cId="3065210224" sldId="563"/>
            <ac:graphicFrameMk id="16" creationId="{AF21C099-426F-2FE8-A4E5-24BC19A2FEE7}"/>
          </ac:graphicFrameMkLst>
        </pc:graphicFrameChg>
        <pc:picChg chg="mod">
          <ac:chgData name="KLUSTER PENYELIDIKAN" userId="S::researchcluster@365.um.edu.my::74166e74-f11a-4aab-86d4-4fc92ef29820" providerId="AD" clId="Web-{3544385A-D547-1AB0-6E7D-BE7D877BF8D0}" dt="2024-08-23T03:32:05.763" v="1284" actId="1076"/>
          <ac:picMkLst>
            <pc:docMk/>
            <pc:sldMk cId="3065210224" sldId="563"/>
            <ac:picMk id="12" creationId="{FD9E0C3C-B86C-387D-3BE4-B7F4E51FD141}"/>
          </ac:picMkLst>
        </pc:picChg>
      </pc:sldChg>
    </pc:docChg>
  </pc:docChgLst>
  <pc:docChgLst>
    <pc:chgData name="KLUSTER PENYELIDIKAN" userId="S::researchcluster@365.um.edu.my::74166e74-f11a-4aab-86d4-4fc92ef29820" providerId="AD" clId="Web-{BCB9A662-7761-32A2-C00A-3A284E1CA976}"/>
    <pc:docChg chg="modSld">
      <pc:chgData name="KLUSTER PENYELIDIKAN" userId="S::researchcluster@365.um.edu.my::74166e74-f11a-4aab-86d4-4fc92ef29820" providerId="AD" clId="Web-{BCB9A662-7761-32A2-C00A-3A284E1CA976}" dt="2024-03-21T01:28:18.908" v="3" actId="20577"/>
      <pc:docMkLst>
        <pc:docMk/>
      </pc:docMkLst>
      <pc:sldChg chg="modSp">
        <pc:chgData name="KLUSTER PENYELIDIKAN" userId="S::researchcluster@365.um.edu.my::74166e74-f11a-4aab-86d4-4fc92ef29820" providerId="AD" clId="Web-{BCB9A662-7761-32A2-C00A-3A284E1CA976}" dt="2024-03-21T01:28:18.908" v="3" actId="20577"/>
        <pc:sldMkLst>
          <pc:docMk/>
          <pc:sldMk cId="1369132097" sldId="256"/>
        </pc:sldMkLst>
        <pc:spChg chg="mod">
          <ac:chgData name="KLUSTER PENYELIDIKAN" userId="S::researchcluster@365.um.edu.my::74166e74-f11a-4aab-86d4-4fc92ef29820" providerId="AD" clId="Web-{BCB9A662-7761-32A2-C00A-3A284E1CA976}" dt="2024-03-21T01:28:18.908" v="3" actId="20577"/>
          <ac:spMkLst>
            <pc:docMk/>
            <pc:sldMk cId="1369132097" sldId="256"/>
            <ac:spMk id="2" creationId="{00000000-0000-0000-0000-000000000000}"/>
          </ac:spMkLst>
        </pc:spChg>
        <pc:spChg chg="mod">
          <ac:chgData name="KLUSTER PENYELIDIKAN" userId="S::researchcluster@365.um.edu.my::74166e74-f11a-4aab-86d4-4fc92ef29820" providerId="AD" clId="Web-{BCB9A662-7761-32A2-C00A-3A284E1CA976}" dt="2024-03-21T01:28:10.455" v="0" actId="20577"/>
          <ac:spMkLst>
            <pc:docMk/>
            <pc:sldMk cId="1369132097" sldId="256"/>
            <ac:spMk id="3" creationId="{00000000-0000-0000-0000-000000000000}"/>
          </ac:spMkLst>
        </pc:spChg>
      </pc:sldChg>
    </pc:docChg>
  </pc:docChgLst>
  <pc:docChgLst>
    <pc:chgData name="KLUSTER PENYELIDIKAN" userId="S::researchcluster@365.um.edu.my::74166e74-f11a-4aab-86d4-4fc92ef29820" providerId="AD" clId="Web-{0F98D6C2-186F-E683-EF12-8CDC2864F76A}"/>
    <pc:docChg chg="modSld">
      <pc:chgData name="KLUSTER PENYELIDIKAN" userId="S::researchcluster@365.um.edu.my::74166e74-f11a-4aab-86d4-4fc92ef29820" providerId="AD" clId="Web-{0F98D6C2-186F-E683-EF12-8CDC2864F76A}" dt="2025-03-12T08:04:41.267" v="15" actId="20577"/>
      <pc:docMkLst>
        <pc:docMk/>
      </pc:docMkLst>
      <pc:sldChg chg="modSp">
        <pc:chgData name="KLUSTER PENYELIDIKAN" userId="S::researchcluster@365.um.edu.my::74166e74-f11a-4aab-86d4-4fc92ef29820" providerId="AD" clId="Web-{0F98D6C2-186F-E683-EF12-8CDC2864F76A}" dt="2025-03-12T08:04:31.657" v="10" actId="20577"/>
        <pc:sldMkLst>
          <pc:docMk/>
          <pc:sldMk cId="1705494372" sldId="625"/>
        </pc:sldMkLst>
        <pc:spChg chg="mod">
          <ac:chgData name="KLUSTER PENYELIDIKAN" userId="S::researchcluster@365.um.edu.my::74166e74-f11a-4aab-86d4-4fc92ef29820" providerId="AD" clId="Web-{0F98D6C2-186F-E683-EF12-8CDC2864F76A}" dt="2025-03-12T08:04:31.657" v="10" actId="20577"/>
          <ac:spMkLst>
            <pc:docMk/>
            <pc:sldMk cId="1705494372" sldId="625"/>
            <ac:spMk id="19" creationId="{00000000-0000-0000-0000-000000000000}"/>
          </ac:spMkLst>
        </pc:spChg>
      </pc:sldChg>
      <pc:sldChg chg="modSp">
        <pc:chgData name="KLUSTER PENYELIDIKAN" userId="S::researchcluster@365.um.edu.my::74166e74-f11a-4aab-86d4-4fc92ef29820" providerId="AD" clId="Web-{0F98D6C2-186F-E683-EF12-8CDC2864F76A}" dt="2025-03-12T08:04:41.267" v="15" actId="20577"/>
        <pc:sldMkLst>
          <pc:docMk/>
          <pc:sldMk cId="1890938908" sldId="626"/>
        </pc:sldMkLst>
        <pc:spChg chg="mod">
          <ac:chgData name="KLUSTER PENYELIDIKAN" userId="S::researchcluster@365.um.edu.my::74166e74-f11a-4aab-86d4-4fc92ef29820" providerId="AD" clId="Web-{0F98D6C2-186F-E683-EF12-8CDC2864F76A}" dt="2025-03-12T08:04:41.267" v="15" actId="20577"/>
          <ac:spMkLst>
            <pc:docMk/>
            <pc:sldMk cId="1890938908" sldId="626"/>
            <ac:spMk id="41" creationId="{00000000-0000-0000-0000-000000000000}"/>
          </ac:spMkLst>
        </pc:spChg>
      </pc:sldChg>
    </pc:docChg>
  </pc:docChgLst>
  <pc:docChgLst>
    <pc:chgData name="KLUSTER PENYELIDIKAN" userId="S::researchcluster@365.um.edu.my::74166e74-f11a-4aab-86d4-4fc92ef29820" providerId="AD" clId="Web-{BDEAF6E8-5015-6145-9542-BF426FB30E13}"/>
    <pc:docChg chg="modSld">
      <pc:chgData name="KLUSTER PENYELIDIKAN" userId="S::researchcluster@365.um.edu.my::74166e74-f11a-4aab-86d4-4fc92ef29820" providerId="AD" clId="Web-{BDEAF6E8-5015-6145-9542-BF426FB30E13}" dt="2024-08-26T05:19:19.973" v="9" actId="20577"/>
      <pc:docMkLst>
        <pc:docMk/>
      </pc:docMkLst>
      <pc:sldChg chg="modSp">
        <pc:chgData name="KLUSTER PENYELIDIKAN" userId="S::researchcluster@365.um.edu.my::74166e74-f11a-4aab-86d4-4fc92ef29820" providerId="AD" clId="Web-{BDEAF6E8-5015-6145-9542-BF426FB30E13}" dt="2024-08-26T05:19:19.973" v="9" actId="20577"/>
        <pc:sldMkLst>
          <pc:docMk/>
          <pc:sldMk cId="3973479810" sldId="535"/>
        </pc:sldMkLst>
        <pc:spChg chg="mod">
          <ac:chgData name="KLUSTER PENYELIDIKAN" userId="S::researchcluster@365.um.edu.my::74166e74-f11a-4aab-86d4-4fc92ef29820" providerId="AD" clId="Web-{BDEAF6E8-5015-6145-9542-BF426FB30E13}" dt="2024-08-26T05:19:19.973" v="9" actId="20577"/>
          <ac:spMkLst>
            <pc:docMk/>
            <pc:sldMk cId="3973479810" sldId="535"/>
            <ac:spMk id="15" creationId="{3BDBBFA4-6B46-8D29-1595-D1C17C75E70F}"/>
          </ac:spMkLst>
        </pc:spChg>
      </pc:sldChg>
    </pc:docChg>
  </pc:docChgLst>
  <pc:docChgLst>
    <pc:chgData name="KLUSTER PENYELIDIKAN" userId="S::researchcluster@365.um.edu.my::74166e74-f11a-4aab-86d4-4fc92ef29820" providerId="AD" clId="Web-{283ECE85-D3AD-0A4D-8BEB-E05F810FA95D}"/>
    <pc:docChg chg="modSld">
      <pc:chgData name="KLUSTER PENYELIDIKAN" userId="S::researchcluster@365.um.edu.my::74166e74-f11a-4aab-86d4-4fc92ef29820" providerId="AD" clId="Web-{283ECE85-D3AD-0A4D-8BEB-E05F810FA95D}" dt="2024-08-26T02:59:37.085" v="229"/>
      <pc:docMkLst>
        <pc:docMk/>
      </pc:docMkLst>
      <pc:sldChg chg="addSp delSp modSp">
        <pc:chgData name="KLUSTER PENYELIDIKAN" userId="S::researchcluster@365.um.edu.my::74166e74-f11a-4aab-86d4-4fc92ef29820" providerId="AD" clId="Web-{283ECE85-D3AD-0A4D-8BEB-E05F810FA95D}" dt="2024-08-26T02:59:37.085" v="229"/>
        <pc:sldMkLst>
          <pc:docMk/>
          <pc:sldMk cId="3014630074" sldId="267"/>
        </pc:sldMkLst>
        <pc:graphicFrameChg chg="mod modGraphic">
          <ac:chgData name="KLUSTER PENYELIDIKAN" userId="S::researchcluster@365.um.edu.my::74166e74-f11a-4aab-86d4-4fc92ef29820" providerId="AD" clId="Web-{283ECE85-D3AD-0A4D-8BEB-E05F810FA95D}" dt="2024-08-26T02:59:37.085" v="229"/>
          <ac:graphicFrameMkLst>
            <pc:docMk/>
            <pc:sldMk cId="3014630074" sldId="267"/>
            <ac:graphicFrameMk id="5" creationId="{14169827-BC4A-6BE5-BDCF-3A0553659D6E}"/>
          </ac:graphicFrameMkLst>
        </pc:graphicFrameChg>
        <pc:graphicFrameChg chg="add del mod">
          <ac:chgData name="KLUSTER PENYELIDIKAN" userId="S::researchcluster@365.um.edu.my::74166e74-f11a-4aab-86d4-4fc92ef29820" providerId="AD" clId="Web-{283ECE85-D3AD-0A4D-8BEB-E05F810FA95D}" dt="2024-08-26T02:56:42.956" v="30"/>
          <ac:graphicFrameMkLst>
            <pc:docMk/>
            <pc:sldMk cId="3014630074" sldId="267"/>
            <ac:graphicFrameMk id="6" creationId="{34B12D3D-9053-285B-F1A8-2079236948E7}"/>
          </ac:graphicFrameMkLst>
        </pc:graphicFrameChg>
      </pc:sldChg>
      <pc:sldChg chg="modSp">
        <pc:chgData name="KLUSTER PENYELIDIKAN" userId="S::researchcluster@365.um.edu.my::74166e74-f11a-4aab-86d4-4fc92ef29820" providerId="AD" clId="Web-{283ECE85-D3AD-0A4D-8BEB-E05F810FA95D}" dt="2024-08-26T02:54:42.374" v="14"/>
        <pc:sldMkLst>
          <pc:docMk/>
          <pc:sldMk cId="3926528206" sldId="564"/>
        </pc:sldMkLst>
        <pc:graphicFrameChg chg="mod modGraphic">
          <ac:chgData name="KLUSTER PENYELIDIKAN" userId="S::researchcluster@365.um.edu.my::74166e74-f11a-4aab-86d4-4fc92ef29820" providerId="AD" clId="Web-{283ECE85-D3AD-0A4D-8BEB-E05F810FA95D}" dt="2024-08-26T02:54:42.374" v="14"/>
          <ac:graphicFrameMkLst>
            <pc:docMk/>
            <pc:sldMk cId="3926528206" sldId="564"/>
            <ac:graphicFrameMk id="5" creationId="{14169827-BC4A-6BE5-BDCF-3A0553659D6E}"/>
          </ac:graphicFrameMkLst>
        </pc:graphicFrameChg>
      </pc:sldChg>
    </pc:docChg>
  </pc:docChgLst>
  <pc:docChgLst>
    <pc:chgData name="KLUSTER PENYELIDIKAN" userId="S::researchcluster@365.um.edu.my::74166e74-f11a-4aab-86d4-4fc92ef29820" providerId="AD" clId="Web-{61398239-C5A8-9C53-448B-750C36397817}"/>
    <pc:docChg chg="delSld modSld modSection">
      <pc:chgData name="KLUSTER PENYELIDIKAN" userId="S::researchcluster@365.um.edu.my::74166e74-f11a-4aab-86d4-4fc92ef29820" providerId="AD" clId="Web-{61398239-C5A8-9C53-448B-750C36397817}" dt="2024-08-26T00:02:01.102" v="165" actId="1076"/>
      <pc:docMkLst>
        <pc:docMk/>
      </pc:docMkLst>
      <pc:sldChg chg="del">
        <pc:chgData name="KLUSTER PENYELIDIKAN" userId="S::researchcluster@365.um.edu.my::74166e74-f11a-4aab-86d4-4fc92ef29820" providerId="AD" clId="Web-{61398239-C5A8-9C53-448B-750C36397817}" dt="2024-08-26T00:01:46.054" v="163"/>
        <pc:sldMkLst>
          <pc:docMk/>
          <pc:sldMk cId="1011112338" sldId="266"/>
        </pc:sldMkLst>
      </pc:sldChg>
      <pc:sldChg chg="addSp delSp modSp">
        <pc:chgData name="KLUSTER PENYELIDIKAN" userId="S::researchcluster@365.um.edu.my::74166e74-f11a-4aab-86d4-4fc92ef29820" providerId="AD" clId="Web-{61398239-C5A8-9C53-448B-750C36397817}" dt="2024-08-26T00:02:01.102" v="165" actId="1076"/>
        <pc:sldMkLst>
          <pc:docMk/>
          <pc:sldMk cId="3014630074" sldId="267"/>
        </pc:sldMkLst>
        <pc:spChg chg="mod">
          <ac:chgData name="KLUSTER PENYELIDIKAN" userId="S::researchcluster@365.um.edu.my::74166e74-f11a-4aab-86d4-4fc92ef29820" providerId="AD" clId="Web-{61398239-C5A8-9C53-448B-750C36397817}" dt="2024-08-26T00:01:56.930" v="164" actId="1076"/>
          <ac:spMkLst>
            <pc:docMk/>
            <pc:sldMk cId="3014630074" sldId="267"/>
            <ac:spMk id="2" creationId="{00000000-0000-0000-0000-000000000000}"/>
          </ac:spMkLst>
        </pc:spChg>
        <pc:spChg chg="del">
          <ac:chgData name="KLUSTER PENYELIDIKAN" userId="S::researchcluster@365.um.edu.my::74166e74-f11a-4aab-86d4-4fc92ef29820" providerId="AD" clId="Web-{61398239-C5A8-9C53-448B-750C36397817}" dt="2024-08-25T23:58:49.482" v="0"/>
          <ac:spMkLst>
            <pc:docMk/>
            <pc:sldMk cId="3014630074" sldId="267"/>
            <ac:spMk id="3" creationId="{00000000-0000-0000-0000-000000000000}"/>
          </ac:spMkLst>
        </pc:spChg>
        <pc:graphicFrameChg chg="add mod modGraphic">
          <ac:chgData name="KLUSTER PENYELIDIKAN" userId="S::researchcluster@365.um.edu.my::74166e74-f11a-4aab-86d4-4fc92ef29820" providerId="AD" clId="Web-{61398239-C5A8-9C53-448B-750C36397817}" dt="2024-08-26T00:02:01.102" v="165" actId="1076"/>
          <ac:graphicFrameMkLst>
            <pc:docMk/>
            <pc:sldMk cId="3014630074" sldId="267"/>
            <ac:graphicFrameMk id="5" creationId="{14169827-BC4A-6BE5-BDCF-3A0553659D6E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3245CB-E018-46C1-A1F1-1EE301E46881}" type="datetimeFigureOut">
              <a:rPr lang="en-MY" smtClean="0"/>
              <a:t>12/3/2025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47C0D-D846-478B-B8D8-2327E120B300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21192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47C0D-D846-478B-B8D8-2327E120B300}" type="slidenum">
              <a:rPr lang="en-MY" smtClean="0"/>
              <a:t>3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191029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838200" y="1152014"/>
            <a:ext cx="10370368" cy="1648149"/>
          </a:xfrm>
        </p:spPr>
        <p:txBody>
          <a:bodyPr anchor="b"/>
          <a:lstStyle>
            <a:lvl1pPr algn="l">
              <a:defRPr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</a:t>
            </a:r>
            <a:endParaRPr lang="en-MY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2994212"/>
            <a:ext cx="10370368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| Affiliation</a:t>
            </a:r>
            <a:endParaRPr lang="en-MY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0" y="5445224"/>
            <a:ext cx="9282804" cy="1274658"/>
            <a:chOff x="0" y="5445224"/>
            <a:chExt cx="9282804" cy="1274658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0" y="5445224"/>
              <a:ext cx="9272459" cy="1274658"/>
              <a:chOff x="0" y="576832"/>
              <a:chExt cx="9051235" cy="1274658"/>
            </a:xfrm>
          </p:grpSpPr>
          <p:sp>
            <p:nvSpPr>
              <p:cNvPr id="9" name="Rectangle 8"/>
              <p:cNvSpPr/>
              <p:nvPr userDrawn="1"/>
            </p:nvSpPr>
            <p:spPr>
              <a:xfrm>
                <a:off x="0" y="576832"/>
                <a:ext cx="9051235" cy="911126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10" name="TextBox 9"/>
              <p:cNvSpPr txBox="1"/>
              <p:nvPr userDrawn="1"/>
            </p:nvSpPr>
            <p:spPr>
              <a:xfrm>
                <a:off x="803225" y="1512936"/>
                <a:ext cx="167308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MY" sz="1600" b="1" i="0">
                    <a:solidFill>
                      <a:schemeClr val="tx1"/>
                    </a:solidFill>
                    <a:latin typeface="Garamond" panose="02020404030301010803" pitchFamily="18" charset="0"/>
                    <a:cs typeface="Arial" panose="020B0604020202020204" pitchFamily="34" charset="0"/>
                  </a:rPr>
                  <a:t>www.um.edu.my</a:t>
                </a:r>
              </a:p>
            </p:txBody>
          </p:sp>
        </p:grpSp>
        <p:sp>
          <p:nvSpPr>
            <p:cNvPr id="11" name="Rectangle 10"/>
            <p:cNvSpPr/>
            <p:nvPr userDrawn="1"/>
          </p:nvSpPr>
          <p:spPr>
            <a:xfrm>
              <a:off x="8186193" y="5445224"/>
              <a:ext cx="1096611" cy="91112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8179689" y="5445224"/>
              <a:ext cx="272261" cy="91112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pic>
        <p:nvPicPr>
          <p:cNvPr id="16" name="Picture 15" descr="Text, logo, company name&#10;&#10;Description automatically generated">
            <a:extLst>
              <a:ext uri="{FF2B5EF4-FFF2-40B4-BE49-F238E27FC236}">
                <a16:creationId xmlns:a16="http://schemas.microsoft.com/office/drawing/2014/main" id="{B996D5E9-C64F-5B81-FE05-E1AA1EB219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269" y="4877897"/>
            <a:ext cx="3180186" cy="20457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CA914D-0DBF-0351-DBCF-2BB706CE6A11}"/>
              </a:ext>
            </a:extLst>
          </p:cNvPr>
          <p:cNvSpPr txBox="1"/>
          <p:nvPr userDrawn="1"/>
        </p:nvSpPr>
        <p:spPr>
          <a:xfrm>
            <a:off x="1" y="5500676"/>
            <a:ext cx="817584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>
                <a:solidFill>
                  <a:schemeClr val="bg1"/>
                </a:solidFill>
                <a:latin typeface="Home" pitchFamily="2" charset="0"/>
                <a:cs typeface="Arial" panose="020B0604020202020204" pitchFamily="34" charset="0"/>
              </a:rPr>
              <a:t>Home of the Bright, Land of the Brave</a:t>
            </a:r>
          </a:p>
          <a:p>
            <a:pPr algn="ctr"/>
            <a:r>
              <a:rPr lang="ms-MY" sz="2100" noProof="0">
                <a:solidFill>
                  <a:schemeClr val="bg1"/>
                </a:solidFill>
                <a:latin typeface="Home" pitchFamily="2" charset="0"/>
                <a:cs typeface="Arial" panose="020B0604020202020204" pitchFamily="34" charset="0"/>
              </a:rPr>
              <a:t>Di Sini Bermulanya Pintar, Tanah Tumpahnya Berani</a:t>
            </a:r>
          </a:p>
        </p:txBody>
      </p:sp>
    </p:spTree>
    <p:extLst>
      <p:ext uri="{BB962C8B-B14F-4D97-AF65-F5344CB8AC3E}">
        <p14:creationId xmlns:p14="http://schemas.microsoft.com/office/powerpoint/2010/main" val="934471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 2">
    <p:bg>
      <p:bgPr>
        <a:blipFill dpi="0" rotWithShape="1">
          <a:blip r:embed="rId2">
            <a:alphaModFix amt="89000"/>
            <a:grayscl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9272459" y="5445224"/>
            <a:ext cx="2919541" cy="91112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838200" y="1152014"/>
            <a:ext cx="10370368" cy="1648149"/>
          </a:xfr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</a:t>
            </a:r>
            <a:endParaRPr lang="en-MY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2994212"/>
            <a:ext cx="10370368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| Affiliation</a:t>
            </a:r>
            <a:endParaRPr lang="en-MY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38200" y="5850057"/>
            <a:ext cx="17139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600" b="1" i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www.um.edu.my</a:t>
            </a:r>
          </a:p>
        </p:txBody>
      </p:sp>
      <p:grpSp>
        <p:nvGrpSpPr>
          <p:cNvPr id="40" name="Group 39"/>
          <p:cNvGrpSpPr/>
          <p:nvPr userDrawn="1"/>
        </p:nvGrpSpPr>
        <p:grpSpPr>
          <a:xfrm>
            <a:off x="0" y="5445224"/>
            <a:ext cx="9282804" cy="1296144"/>
            <a:chOff x="0" y="5445224"/>
            <a:chExt cx="9282804" cy="1296144"/>
          </a:xfrm>
        </p:grpSpPr>
        <p:grpSp>
          <p:nvGrpSpPr>
            <p:cNvPr id="41" name="Group 40"/>
            <p:cNvGrpSpPr/>
            <p:nvPr userDrawn="1"/>
          </p:nvGrpSpPr>
          <p:grpSpPr>
            <a:xfrm>
              <a:off x="0" y="5445224"/>
              <a:ext cx="9272459" cy="1296144"/>
              <a:chOff x="0" y="576832"/>
              <a:chExt cx="9051235" cy="1296144"/>
            </a:xfrm>
          </p:grpSpPr>
          <p:sp>
            <p:nvSpPr>
              <p:cNvPr id="44" name="Rectangle 43"/>
              <p:cNvSpPr/>
              <p:nvPr userDrawn="1"/>
            </p:nvSpPr>
            <p:spPr>
              <a:xfrm>
                <a:off x="0" y="576832"/>
                <a:ext cx="9051235" cy="911126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45" name="TextBox 44"/>
              <p:cNvSpPr txBox="1"/>
              <p:nvPr userDrawn="1"/>
            </p:nvSpPr>
            <p:spPr>
              <a:xfrm>
                <a:off x="818202" y="1534422"/>
                <a:ext cx="167308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MY" sz="1600" b="1" i="0">
                    <a:solidFill>
                      <a:schemeClr val="bg1"/>
                    </a:solidFill>
                    <a:latin typeface="Garamond" panose="02020404030301010803" pitchFamily="18" charset="0"/>
                    <a:cs typeface="Arial" panose="020B0604020202020204" pitchFamily="34" charset="0"/>
                  </a:rPr>
                  <a:t>www.um.edu.my</a:t>
                </a:r>
              </a:p>
            </p:txBody>
          </p:sp>
        </p:grpSp>
        <p:sp>
          <p:nvSpPr>
            <p:cNvPr id="42" name="Rectangle 41"/>
            <p:cNvSpPr/>
            <p:nvPr userDrawn="1"/>
          </p:nvSpPr>
          <p:spPr>
            <a:xfrm>
              <a:off x="8186193" y="5445224"/>
              <a:ext cx="1096611" cy="91112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43" name="Rectangle 42"/>
            <p:cNvSpPr/>
            <p:nvPr userDrawn="1"/>
          </p:nvSpPr>
          <p:spPr>
            <a:xfrm>
              <a:off x="8179689" y="5445224"/>
              <a:ext cx="272261" cy="91112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pic>
        <p:nvPicPr>
          <p:cNvPr id="15" name="Picture 14" descr="Text, logo, company name&#10;&#10;Description automatically generated">
            <a:extLst>
              <a:ext uri="{FF2B5EF4-FFF2-40B4-BE49-F238E27FC236}">
                <a16:creationId xmlns:a16="http://schemas.microsoft.com/office/drawing/2014/main" id="{5038E801-89EC-DD67-78D3-8D06BE8130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269" y="4877897"/>
            <a:ext cx="3180186" cy="20457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72436F-0686-09EA-63B0-ADFFAC787098}"/>
              </a:ext>
            </a:extLst>
          </p:cNvPr>
          <p:cNvSpPr txBox="1"/>
          <p:nvPr userDrawn="1"/>
        </p:nvSpPr>
        <p:spPr>
          <a:xfrm>
            <a:off x="1" y="5500676"/>
            <a:ext cx="817584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>
                <a:solidFill>
                  <a:schemeClr val="bg1"/>
                </a:solidFill>
                <a:latin typeface="Home" pitchFamily="2" charset="0"/>
                <a:cs typeface="Arial" panose="020B0604020202020204" pitchFamily="34" charset="0"/>
              </a:rPr>
              <a:t>Home of the Bright, Land of the Brave</a:t>
            </a:r>
          </a:p>
          <a:p>
            <a:pPr algn="ctr"/>
            <a:r>
              <a:rPr lang="ms-MY" sz="2100" noProof="0">
                <a:solidFill>
                  <a:schemeClr val="bg1"/>
                </a:solidFill>
                <a:latin typeface="Home" pitchFamily="2" charset="0"/>
                <a:cs typeface="Arial" panose="020B0604020202020204" pitchFamily="34" charset="0"/>
              </a:rPr>
              <a:t>Di Sini Bermulanya Pintar, Tanah Tumpahnya Berani</a:t>
            </a:r>
          </a:p>
        </p:txBody>
      </p:sp>
    </p:spTree>
    <p:extLst>
      <p:ext uri="{BB962C8B-B14F-4D97-AF65-F5344CB8AC3E}">
        <p14:creationId xmlns:p14="http://schemas.microsoft.com/office/powerpoint/2010/main" val="300392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Header</a:t>
            </a:r>
            <a:endParaRPr lang="en-MY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0" hasCustomPrompt="1"/>
          </p:nvPr>
        </p:nvSpPr>
        <p:spPr>
          <a:xfrm>
            <a:off x="838200" y="2066925"/>
            <a:ext cx="10515600" cy="3674544"/>
          </a:xfrm>
        </p:spPr>
        <p:txBody>
          <a:bodyPr/>
          <a:lstStyle>
            <a:lvl1pPr marL="357188" marR="0" indent="-357188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3200"/>
            </a:lvl1pPr>
            <a:lvl2pPr marL="800100" marR="0" indent="-34290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»"/>
              <a:tabLst/>
              <a:defRPr sz="2200" baseline="0"/>
            </a:lvl2pPr>
          </a:lstStyle>
          <a:p>
            <a:pPr lvl="0"/>
            <a:r>
              <a:rPr lang="en-US"/>
              <a:t>Sample Text</a:t>
            </a:r>
          </a:p>
          <a:p>
            <a:pPr lvl="1"/>
            <a:r>
              <a:rPr lang="en-MY"/>
              <a:t>Sample Text</a:t>
            </a:r>
          </a:p>
          <a:p>
            <a:pPr lvl="1"/>
            <a:r>
              <a:rPr lang="en-MY"/>
              <a:t>Sample Text</a:t>
            </a:r>
          </a:p>
          <a:p>
            <a:pPr lvl="0"/>
            <a:endParaRPr lang="en-US"/>
          </a:p>
          <a:p>
            <a:pPr lvl="0"/>
            <a:r>
              <a:rPr lang="en-US"/>
              <a:t>Sample Text</a:t>
            </a:r>
          </a:p>
          <a:p>
            <a:pPr lvl="1"/>
            <a:r>
              <a:rPr lang="en-MY"/>
              <a:t>Sample Text</a:t>
            </a:r>
          </a:p>
          <a:p>
            <a:pPr lvl="1"/>
            <a:r>
              <a:rPr lang="en-MY"/>
              <a:t>Sample Text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>
          <a:xfrm>
            <a:off x="824952" y="6432237"/>
            <a:ext cx="2844800" cy="365125"/>
          </a:xfrm>
        </p:spPr>
        <p:txBody>
          <a:bodyPr/>
          <a:lstStyle/>
          <a:p>
            <a:fld id="{A47C3DA0-222B-4E02-BEE9-B1C021D109C3}" type="datetime1">
              <a:rPr lang="en-US" smtClean="0"/>
              <a:t>3/12/2025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8760295" y="5828800"/>
            <a:ext cx="1033061" cy="316726"/>
          </a:xfrm>
        </p:spPr>
        <p:txBody>
          <a:bodyPr/>
          <a:lstStyle>
            <a:lvl1pPr>
              <a:defRPr sz="1200" b="0">
                <a:latin typeface="+mn-lt"/>
              </a:defRPr>
            </a:lvl1pPr>
          </a:lstStyle>
          <a:p>
            <a:fld id="{FFDE5094-AB80-4D5E-A439-9E1CF8354BD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-3170" y="6246390"/>
            <a:ext cx="9796526" cy="134938"/>
            <a:chOff x="0" y="413742"/>
            <a:chExt cx="9796526" cy="134938"/>
          </a:xfrm>
        </p:grpSpPr>
        <p:grpSp>
          <p:nvGrpSpPr>
            <p:cNvPr id="18" name="Group 17"/>
            <p:cNvGrpSpPr/>
            <p:nvPr userDrawn="1"/>
          </p:nvGrpSpPr>
          <p:grpSpPr>
            <a:xfrm>
              <a:off x="0" y="413742"/>
              <a:ext cx="9796526" cy="134938"/>
              <a:chOff x="0" y="413742"/>
              <a:chExt cx="9796526" cy="134938"/>
            </a:xfrm>
          </p:grpSpPr>
          <p:sp>
            <p:nvSpPr>
              <p:cNvPr id="20" name="Rectangle 19"/>
              <p:cNvSpPr/>
              <p:nvPr userDrawn="1"/>
            </p:nvSpPr>
            <p:spPr>
              <a:xfrm>
                <a:off x="0" y="413742"/>
                <a:ext cx="9793357" cy="13493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>
                <a:off x="8699915" y="413742"/>
                <a:ext cx="1096611" cy="134937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</p:grpSp>
        <p:sp>
          <p:nvSpPr>
            <p:cNvPr id="19" name="Rectangle 18"/>
            <p:cNvSpPr/>
            <p:nvPr userDrawn="1"/>
          </p:nvSpPr>
          <p:spPr>
            <a:xfrm>
              <a:off x="8700480" y="413742"/>
              <a:ext cx="272261" cy="13493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pic>
        <p:nvPicPr>
          <p:cNvPr id="13" name="Picture 12" descr="Text, logo, company name&#10;&#10;Description automatically generated">
            <a:extLst>
              <a:ext uri="{FF2B5EF4-FFF2-40B4-BE49-F238E27FC236}">
                <a16:creationId xmlns:a16="http://schemas.microsoft.com/office/drawing/2014/main" id="{EBF3D8BC-47D5-F165-6514-842528D23C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888" y="5563724"/>
            <a:ext cx="2520280" cy="1621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7241FC-FA59-708E-2CE2-F0E6AF17BA11}"/>
              </a:ext>
            </a:extLst>
          </p:cNvPr>
          <p:cNvSpPr txBox="1"/>
          <p:nvPr userDrawn="1"/>
        </p:nvSpPr>
        <p:spPr>
          <a:xfrm>
            <a:off x="4508055" y="6460910"/>
            <a:ext cx="5282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>
                <a:solidFill>
                  <a:schemeClr val="tx1"/>
                </a:solidFill>
                <a:latin typeface="Home" pitchFamily="2" charset="0"/>
                <a:cs typeface="Arial" panose="020B0604020202020204" pitchFamily="34" charset="0"/>
              </a:rPr>
              <a:t>Home of the Bright, Land of the Brave </a:t>
            </a:r>
            <a:r>
              <a:rPr lang="en-US" sz="14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1400" i="1">
                <a:solidFill>
                  <a:schemeClr val="tx1"/>
                </a:solidFill>
                <a:latin typeface="Home" pitchFamily="2" charset="0"/>
                <a:cs typeface="Arial" panose="020B0604020202020204" pitchFamily="34" charset="0"/>
              </a:rPr>
              <a:t> </a:t>
            </a:r>
            <a:r>
              <a:rPr lang="ms-MY" sz="1400" noProof="0">
                <a:solidFill>
                  <a:schemeClr val="tx1"/>
                </a:solidFill>
                <a:latin typeface="Home" pitchFamily="2" charset="0"/>
                <a:cs typeface="Arial" panose="020B0604020202020204" pitchFamily="34" charset="0"/>
              </a:rPr>
              <a:t>Di Sini Bermulanya Pintar, Tanah Tumpahnya Berani</a:t>
            </a:r>
          </a:p>
        </p:txBody>
      </p:sp>
    </p:spTree>
    <p:extLst>
      <p:ext uri="{BB962C8B-B14F-4D97-AF65-F5344CB8AC3E}">
        <p14:creationId xmlns:p14="http://schemas.microsoft.com/office/powerpoint/2010/main" val="2127853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932976"/>
            <a:ext cx="10515600" cy="1325563"/>
          </a:xfr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Header</a:t>
            </a:r>
            <a:endParaRPr lang="en-MY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0" hasCustomPrompt="1"/>
          </p:nvPr>
        </p:nvSpPr>
        <p:spPr>
          <a:xfrm>
            <a:off x="838200" y="2634776"/>
            <a:ext cx="10515600" cy="3674544"/>
          </a:xfrm>
        </p:spPr>
        <p:txBody>
          <a:bodyPr/>
          <a:lstStyle>
            <a:lvl1pPr marL="357188" marR="0" indent="-357188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3200"/>
            </a:lvl1pPr>
            <a:lvl2pPr marL="800100" marR="0" indent="-34290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»"/>
              <a:tabLst/>
              <a:defRPr sz="2200" baseline="0"/>
            </a:lvl2pPr>
          </a:lstStyle>
          <a:p>
            <a:pPr lvl="0"/>
            <a:r>
              <a:rPr lang="en-US"/>
              <a:t>Sample Text</a:t>
            </a:r>
          </a:p>
          <a:p>
            <a:pPr lvl="1"/>
            <a:r>
              <a:rPr lang="en-MY"/>
              <a:t>Sample Text</a:t>
            </a:r>
          </a:p>
          <a:p>
            <a:pPr lvl="1"/>
            <a:r>
              <a:rPr lang="en-MY"/>
              <a:t>Sample Text</a:t>
            </a:r>
          </a:p>
          <a:p>
            <a:pPr lvl="0"/>
            <a:endParaRPr lang="en-US"/>
          </a:p>
          <a:p>
            <a:pPr lvl="0"/>
            <a:r>
              <a:rPr lang="en-US"/>
              <a:t>Sample Text</a:t>
            </a:r>
          </a:p>
          <a:p>
            <a:pPr lvl="1"/>
            <a:r>
              <a:rPr lang="en-MY"/>
              <a:t>Sample Text</a:t>
            </a:r>
          </a:p>
          <a:p>
            <a:pPr lvl="1"/>
            <a:r>
              <a:rPr lang="en-MY"/>
              <a:t>Sample Text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2439BA1D-68A1-4230-A43F-81A4E781EAD6}" type="datetime1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413742"/>
            <a:ext cx="9796526" cy="134938"/>
            <a:chOff x="0" y="413742"/>
            <a:chExt cx="9796526" cy="134938"/>
          </a:xfrm>
        </p:grpSpPr>
        <p:grpSp>
          <p:nvGrpSpPr>
            <p:cNvPr id="5" name="Group 4"/>
            <p:cNvGrpSpPr/>
            <p:nvPr userDrawn="1"/>
          </p:nvGrpSpPr>
          <p:grpSpPr>
            <a:xfrm>
              <a:off x="0" y="413742"/>
              <a:ext cx="9796526" cy="134938"/>
              <a:chOff x="0" y="413742"/>
              <a:chExt cx="9796526" cy="134938"/>
            </a:xfrm>
          </p:grpSpPr>
          <p:sp>
            <p:nvSpPr>
              <p:cNvPr id="9" name="Rectangle 8"/>
              <p:cNvSpPr/>
              <p:nvPr userDrawn="1"/>
            </p:nvSpPr>
            <p:spPr>
              <a:xfrm>
                <a:off x="0" y="413742"/>
                <a:ext cx="9793357" cy="13493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  <p:sp>
            <p:nvSpPr>
              <p:cNvPr id="12" name="Rectangle 11"/>
              <p:cNvSpPr/>
              <p:nvPr userDrawn="1"/>
            </p:nvSpPr>
            <p:spPr>
              <a:xfrm>
                <a:off x="8699915" y="413742"/>
                <a:ext cx="1096611" cy="134937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/>
              </a:p>
            </p:txBody>
          </p:sp>
        </p:grpSp>
        <p:sp>
          <p:nvSpPr>
            <p:cNvPr id="13" name="Rectangle 12"/>
            <p:cNvSpPr/>
            <p:nvPr userDrawn="1"/>
          </p:nvSpPr>
          <p:spPr>
            <a:xfrm>
              <a:off x="8700480" y="413742"/>
              <a:ext cx="272261" cy="13493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pic>
        <p:nvPicPr>
          <p:cNvPr id="14" name="Picture 13" descr="Text, logo, company name&#10;&#10;Description automatically generated">
            <a:extLst>
              <a:ext uri="{FF2B5EF4-FFF2-40B4-BE49-F238E27FC236}">
                <a16:creationId xmlns:a16="http://schemas.microsoft.com/office/drawing/2014/main" id="{CFEBEC8D-3801-BCB5-099A-6862AE8A88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720" y="-329425"/>
            <a:ext cx="2520280" cy="16212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389869-2403-9769-C2D4-BC5E207FF69A}"/>
              </a:ext>
            </a:extLst>
          </p:cNvPr>
          <p:cNvSpPr txBox="1"/>
          <p:nvPr userDrawn="1"/>
        </p:nvSpPr>
        <p:spPr>
          <a:xfrm>
            <a:off x="4511225" y="60170"/>
            <a:ext cx="5282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>
                <a:solidFill>
                  <a:schemeClr val="tx1"/>
                </a:solidFill>
                <a:latin typeface="Home" pitchFamily="2" charset="0"/>
                <a:cs typeface="Arial" panose="020B0604020202020204" pitchFamily="34" charset="0"/>
              </a:rPr>
              <a:t>Home of the Bright, Land of the Brave </a:t>
            </a:r>
            <a:r>
              <a:rPr lang="en-US" sz="14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1400" i="1">
                <a:solidFill>
                  <a:schemeClr val="tx1"/>
                </a:solidFill>
                <a:latin typeface="Home" pitchFamily="2" charset="0"/>
                <a:cs typeface="Arial" panose="020B0604020202020204" pitchFamily="34" charset="0"/>
              </a:rPr>
              <a:t> </a:t>
            </a:r>
            <a:r>
              <a:rPr lang="ms-MY" sz="1400" noProof="0">
                <a:solidFill>
                  <a:schemeClr val="tx1"/>
                </a:solidFill>
                <a:latin typeface="Home" pitchFamily="2" charset="0"/>
                <a:cs typeface="Arial" panose="020B0604020202020204" pitchFamily="34" charset="0"/>
              </a:rPr>
              <a:t>Di Sini Bermulanya Pintar, Tanah Tumpahnya Berani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2721A6E6-DF89-4C69-8A56-52143C6C2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93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 userDrawn="1"/>
        </p:nvGrpSpPr>
        <p:grpSpPr>
          <a:xfrm>
            <a:off x="0" y="5445224"/>
            <a:ext cx="9282804" cy="911126"/>
            <a:chOff x="0" y="5445224"/>
            <a:chExt cx="9282804" cy="911126"/>
          </a:xfrm>
        </p:grpSpPr>
        <p:sp>
          <p:nvSpPr>
            <p:cNvPr id="27" name="Rectangle 26"/>
            <p:cNvSpPr/>
            <p:nvPr userDrawn="1"/>
          </p:nvSpPr>
          <p:spPr>
            <a:xfrm>
              <a:off x="0" y="5445224"/>
              <a:ext cx="9272459" cy="911126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8186193" y="5445224"/>
              <a:ext cx="1096611" cy="91112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8179689" y="5445224"/>
              <a:ext cx="272261" cy="91112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sp>
        <p:nvSpPr>
          <p:cNvPr id="3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844824"/>
            <a:ext cx="10444808" cy="1325563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Sample Text</a:t>
            </a:r>
            <a:endParaRPr lang="en-MY"/>
          </a:p>
        </p:txBody>
      </p:sp>
      <p:pic>
        <p:nvPicPr>
          <p:cNvPr id="19" name="Picture 18" descr="Text, logo, company name&#10;&#10;Description automatically generated">
            <a:extLst>
              <a:ext uri="{FF2B5EF4-FFF2-40B4-BE49-F238E27FC236}">
                <a16:creationId xmlns:a16="http://schemas.microsoft.com/office/drawing/2014/main" id="{68B9BBA1-F2A2-42F7-6D44-8D8C218F2B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680" y="4812221"/>
            <a:ext cx="3384376" cy="2177132"/>
          </a:xfrm>
          <a:prstGeom prst="rect">
            <a:avLst/>
          </a:prstGeom>
        </p:spPr>
      </p:pic>
      <p:sp>
        <p:nvSpPr>
          <p:cNvPr id="17" name="Google Shape;152;p28">
            <a:extLst>
              <a:ext uri="{FF2B5EF4-FFF2-40B4-BE49-F238E27FC236}">
                <a16:creationId xmlns:a16="http://schemas.microsoft.com/office/drawing/2014/main" id="{E225DFB2-3533-FF98-484B-97197FA3710E}"/>
              </a:ext>
            </a:extLst>
          </p:cNvPr>
          <p:cNvSpPr txBox="1">
            <a:spLocks/>
          </p:cNvSpPr>
          <p:nvPr userDrawn="1"/>
        </p:nvSpPr>
        <p:spPr>
          <a:xfrm>
            <a:off x="6719255" y="6459072"/>
            <a:ext cx="1176536" cy="249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l"/>
            <a:r>
              <a:rPr lang="en-MY" sz="1400" b="1" baseline="0">
                <a:solidFill>
                  <a:schemeClr val="tx1"/>
                </a:solidFill>
                <a:latin typeface="Garamond" panose="02020404030301010803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uniofmalaya</a:t>
            </a:r>
            <a:endParaRPr lang="en-MY" sz="1200" b="1" baseline="0">
              <a:solidFill>
                <a:schemeClr val="tx1"/>
              </a:solidFill>
              <a:latin typeface="Garamond" panose="02020404030301010803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 descr="Social media icons PNG and Vector | Media icon, Social media logos, Social  media icons">
            <a:extLst>
              <a:ext uri="{FF2B5EF4-FFF2-40B4-BE49-F238E27FC236}">
                <a16:creationId xmlns:a16="http://schemas.microsoft.com/office/drawing/2014/main" id="{EBB77108-FF2A-8857-12AD-DEA169A6D49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" t="5073" r="63515" b="65396"/>
          <a:stretch/>
        </p:blipFill>
        <p:spPr bwMode="auto">
          <a:xfrm>
            <a:off x="2639616" y="6421080"/>
            <a:ext cx="414347" cy="38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Social media icons PNG and Vector | Media icon, Social media logos, Social  media icons">
            <a:extLst>
              <a:ext uri="{FF2B5EF4-FFF2-40B4-BE49-F238E27FC236}">
                <a16:creationId xmlns:a16="http://schemas.microsoft.com/office/drawing/2014/main" id="{7C263D32-E58E-167A-A76D-9B6D92470D1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4" t="34047" r="5256" b="32167"/>
          <a:stretch/>
        </p:blipFill>
        <p:spPr bwMode="auto">
          <a:xfrm>
            <a:off x="4994419" y="6393410"/>
            <a:ext cx="388437" cy="43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Social media icons PNG and Vector | Media icon, Social media logos, Social  media icons">
            <a:extLst>
              <a:ext uri="{FF2B5EF4-FFF2-40B4-BE49-F238E27FC236}">
                <a16:creationId xmlns:a16="http://schemas.microsoft.com/office/drawing/2014/main" id="{BE392BBF-0B19-933D-499C-330AC3B1E89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2" t="31974" r="63238" b="34240"/>
          <a:stretch/>
        </p:blipFill>
        <p:spPr bwMode="auto">
          <a:xfrm>
            <a:off x="6384032" y="6372758"/>
            <a:ext cx="388437" cy="43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Google Shape;152;p28">
            <a:extLst>
              <a:ext uri="{FF2B5EF4-FFF2-40B4-BE49-F238E27FC236}">
                <a16:creationId xmlns:a16="http://schemas.microsoft.com/office/drawing/2014/main" id="{9C608BA4-7227-32E2-0D09-456080829824}"/>
              </a:ext>
            </a:extLst>
          </p:cNvPr>
          <p:cNvSpPr txBox="1">
            <a:spLocks/>
          </p:cNvSpPr>
          <p:nvPr userDrawn="1"/>
        </p:nvSpPr>
        <p:spPr>
          <a:xfrm>
            <a:off x="5328550" y="6453336"/>
            <a:ext cx="1005163" cy="249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l"/>
            <a:r>
              <a:rPr lang="en-MY" sz="1400" b="1" baseline="0">
                <a:solidFill>
                  <a:schemeClr val="tx1"/>
                </a:solidFill>
                <a:latin typeface="Garamond" panose="02020404030301010803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unimalaya</a:t>
            </a:r>
            <a:endParaRPr lang="en-MY" sz="1200" b="1" baseline="0">
              <a:solidFill>
                <a:schemeClr val="tx1"/>
              </a:solidFill>
              <a:latin typeface="Garamond" panose="02020404030301010803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Google Shape;152;p28">
            <a:extLst>
              <a:ext uri="{FF2B5EF4-FFF2-40B4-BE49-F238E27FC236}">
                <a16:creationId xmlns:a16="http://schemas.microsoft.com/office/drawing/2014/main" id="{7C9A4A83-69D0-DEEB-5D76-E452B7D3A654}"/>
              </a:ext>
            </a:extLst>
          </p:cNvPr>
          <p:cNvSpPr txBox="1">
            <a:spLocks/>
          </p:cNvSpPr>
          <p:nvPr userDrawn="1"/>
        </p:nvSpPr>
        <p:spPr>
          <a:xfrm>
            <a:off x="2986327" y="6488390"/>
            <a:ext cx="1711403" cy="168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l"/>
            <a:r>
              <a:rPr lang="en-MY" sz="1400" b="1" baseline="0">
                <a:solidFill>
                  <a:schemeClr val="tx1"/>
                </a:solidFill>
                <a:latin typeface="Garamond" panose="02020404030301010803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universityofmalaya</a:t>
            </a:r>
            <a:endParaRPr lang="en-MY" sz="1200" b="1" baseline="0">
              <a:solidFill>
                <a:schemeClr val="tx1"/>
              </a:solidFill>
              <a:latin typeface="Garamond" panose="02020404030301010803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10" descr="Website Icon, Transparent Website.PNG Images &amp; Vector - FreeIconsPNG">
            <a:extLst>
              <a:ext uri="{FF2B5EF4-FFF2-40B4-BE49-F238E27FC236}">
                <a16:creationId xmlns:a16="http://schemas.microsoft.com/office/drawing/2014/main" id="{98989BFB-FCC2-BB57-D0A3-52461AFC6C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38200" y="6421080"/>
            <a:ext cx="342301" cy="34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Google Shape;152;p28">
            <a:extLst>
              <a:ext uri="{FF2B5EF4-FFF2-40B4-BE49-F238E27FC236}">
                <a16:creationId xmlns:a16="http://schemas.microsoft.com/office/drawing/2014/main" id="{4B76BE3A-D7EA-6D0F-53D0-0A6F79A6E5C0}"/>
              </a:ext>
            </a:extLst>
          </p:cNvPr>
          <p:cNvSpPr txBox="1">
            <a:spLocks/>
          </p:cNvSpPr>
          <p:nvPr userDrawn="1"/>
        </p:nvSpPr>
        <p:spPr>
          <a:xfrm>
            <a:off x="1153037" y="6473211"/>
            <a:ext cx="1496967" cy="196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l"/>
            <a:r>
              <a:rPr lang="en-MY" sz="1400" b="1" baseline="0">
                <a:solidFill>
                  <a:schemeClr val="tx1"/>
                </a:solidFill>
                <a:latin typeface="Garamond" panose="02020404030301010803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www.um.edu.my</a:t>
            </a:r>
            <a:endParaRPr lang="en-MY" sz="1200" b="1" baseline="0">
              <a:solidFill>
                <a:schemeClr val="tx1"/>
              </a:solidFill>
              <a:latin typeface="Garamond" panose="02020404030301010803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CEDD72-E6DC-3D8B-73B2-B75BB88AE8C3}"/>
              </a:ext>
            </a:extLst>
          </p:cNvPr>
          <p:cNvSpPr txBox="1"/>
          <p:nvPr userDrawn="1"/>
        </p:nvSpPr>
        <p:spPr>
          <a:xfrm>
            <a:off x="1" y="5500676"/>
            <a:ext cx="817584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>
                <a:solidFill>
                  <a:schemeClr val="bg1"/>
                </a:solidFill>
                <a:latin typeface="Home" pitchFamily="2" charset="0"/>
                <a:cs typeface="Arial" panose="020B0604020202020204" pitchFamily="34" charset="0"/>
              </a:rPr>
              <a:t>Home of the Bright, Land of the Brave</a:t>
            </a:r>
          </a:p>
          <a:p>
            <a:pPr algn="ctr"/>
            <a:r>
              <a:rPr lang="ms-MY" sz="2100" noProof="0">
                <a:solidFill>
                  <a:schemeClr val="bg1"/>
                </a:solidFill>
                <a:latin typeface="Home" pitchFamily="2" charset="0"/>
                <a:cs typeface="Arial" panose="020B0604020202020204" pitchFamily="34" charset="0"/>
              </a:rPr>
              <a:t>Di Sini Bermulanya Pintar, Tanah Tumpahnya Berani</a:t>
            </a:r>
          </a:p>
        </p:txBody>
      </p:sp>
      <p:pic>
        <p:nvPicPr>
          <p:cNvPr id="5" name="Picture 4" descr="A black circle with white x in it&#10;&#10;Description automatically generated">
            <a:extLst>
              <a:ext uri="{FF2B5EF4-FFF2-40B4-BE49-F238E27FC236}">
                <a16:creationId xmlns:a16="http://schemas.microsoft.com/office/drawing/2014/main" id="{B52CDB05-BBB5-7317-98C8-78157161D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5598" y1="35734" x2="45109" y2="35598"/>
                        <a14:foregroundMark x1="45109" y1="35598" x2="41712" y2="44429"/>
                        <a14:foregroundMark x1="41712" y1="44429" x2="50000" y2="41576"/>
                        <a14:foregroundMark x1="50000" y1="41576" x2="46467" y2="47962"/>
                        <a14:foregroundMark x1="46467" y1="47962" x2="60054" y2="43478"/>
                        <a14:foregroundMark x1="60054" y1="43478" x2="54891" y2="55027"/>
                        <a14:foregroundMark x1="54891" y1="55027" x2="49728" y2="60326"/>
                        <a14:foregroundMark x1="49728" y1="60326" x2="54212" y2="52989"/>
                        <a14:foregroundMark x1="54212" y1="52989" x2="58832" y2="67120"/>
                        <a14:foregroundMark x1="58832" y1="67120" x2="51630" y2="62772"/>
                        <a14:foregroundMark x1="51630" y1="62772" x2="36821" y2="60870"/>
                        <a14:foregroundMark x1="36821" y1="60870" x2="44429" y2="61957"/>
                        <a14:foregroundMark x1="44429" y1="61957" x2="42255" y2="54348"/>
                        <a14:foregroundMark x1="42255" y1="54348" x2="41984" y2="54076"/>
                        <a14:foregroundMark x1="53533" y1="45516" x2="60054" y2="36413"/>
                        <a14:foregroundMark x1="60462" y1="53261" x2="60462" y2="65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01" t="20601" r="20600" b="20600"/>
          <a:stretch/>
        </p:blipFill>
        <p:spPr>
          <a:xfrm>
            <a:off x="4598599" y="6453336"/>
            <a:ext cx="345501" cy="34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340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7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CF5B7-7FEA-EA55-7F88-DDA84681E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3F28C9-290F-22D8-A2DF-5DF5BB5776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0E78E-995B-CA5E-C977-4E29B0AA2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09D62-B4A2-4A56-8FE2-D97A83ECB0F9}" type="datetimeFigureOut">
              <a:rPr lang="en-MY" smtClean="0"/>
              <a:t>12/3/2025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42E68-82E5-889E-F073-31D044F23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72E3F-B818-F1ED-1880-9A775354D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2E0C0-6675-4677-9352-9460134A32AD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59657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66AF-1C81-4DA8-8DAB-C128DE9E5011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1A6E6-DF89-4C69-8A56-52143C6C2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704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9BA1D-68A1-4230-A43F-81A4E781EAD6}" type="datetime1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E5094-AB80-4D5E-A439-9E1CF8354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31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9" r:id="rId2"/>
    <p:sldLayoutId id="2147483656" r:id="rId3"/>
    <p:sldLayoutId id="2147483658" r:id="rId4"/>
    <p:sldLayoutId id="2147483657" r:id="rId5"/>
    <p:sldLayoutId id="2147483662" r:id="rId6"/>
    <p:sldLayoutId id="2147483663" r:id="rId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gif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sv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11" Type="http://schemas.openxmlformats.org/officeDocument/2006/relationships/image" Target="../media/image18.svg"/><Relationship Id="rId24" Type="http://schemas.openxmlformats.org/officeDocument/2006/relationships/image" Target="../media/image31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jpeg"/><Relationship Id="rId9" Type="http://schemas.openxmlformats.org/officeDocument/2006/relationships/image" Target="../media/image16.svg"/><Relationship Id="rId14" Type="http://schemas.openxmlformats.org/officeDocument/2006/relationships/image" Target="../media/image21.png"/><Relationship Id="rId22" Type="http://schemas.openxmlformats.org/officeDocument/2006/relationships/image" Target="../media/image29.jpeg"/><Relationship Id="rId27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80028" y="1591728"/>
            <a:ext cx="10515600" cy="448805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800" dirty="0"/>
              <a:t>Number of pages: 1 only</a:t>
            </a:r>
          </a:p>
          <a:p>
            <a:pPr marL="457200" indent="-457200">
              <a:buFont typeface="+mj-lt"/>
              <a:buAutoNum type="arabicPeriod"/>
            </a:pPr>
            <a:endParaRPr lang="en-US" sz="10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1800" dirty="0"/>
              <a:t>Must contain</a:t>
            </a:r>
            <a:endParaRPr lang="en-MY" sz="1800" dirty="0"/>
          </a:p>
          <a:p>
            <a:pPr marL="728345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MY" sz="1800" dirty="0"/>
              <a:t>Name of PI</a:t>
            </a:r>
            <a:endParaRPr lang="en-MY" sz="1800" dirty="0">
              <a:cs typeface="Arial"/>
            </a:endParaRPr>
          </a:p>
          <a:p>
            <a:pPr marL="728345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MY" sz="1800"/>
              <a:t>CoE Niche area</a:t>
            </a:r>
            <a:endParaRPr lang="en-MY" sz="1800">
              <a:cs typeface="Arial"/>
            </a:endParaRPr>
          </a:p>
          <a:p>
            <a:pPr marL="728345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MY" sz="1800" dirty="0"/>
              <a:t>Project title</a:t>
            </a:r>
            <a:endParaRPr lang="en-MY" sz="1800" dirty="0">
              <a:cs typeface="Arial"/>
            </a:endParaRPr>
          </a:p>
          <a:p>
            <a:pPr marL="728345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MY" sz="1800" dirty="0"/>
              <a:t>Problem statement</a:t>
            </a:r>
            <a:endParaRPr lang="en-MY" sz="1800" dirty="0">
              <a:cs typeface="Arial"/>
            </a:endParaRPr>
          </a:p>
          <a:p>
            <a:pPr marL="728345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MY" sz="1800" dirty="0"/>
              <a:t>Proposed solution(s)</a:t>
            </a:r>
            <a:endParaRPr lang="en-MY" sz="1800" dirty="0">
              <a:cs typeface="Arial"/>
            </a:endParaRPr>
          </a:p>
          <a:p>
            <a:pPr marL="728345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Stakeholder(s) involved</a:t>
            </a:r>
            <a:endParaRPr lang="en-MY" sz="1800" dirty="0">
              <a:cs typeface="Arial"/>
            </a:endParaRPr>
          </a:p>
          <a:p>
            <a:pPr marL="728345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MY" sz="1800" dirty="0"/>
              <a:t>Potential impact(s) / outcome(s)</a:t>
            </a:r>
            <a:endParaRPr lang="en-MY" sz="1800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721A6E6-DF89-4C69-8A56-52143C6C284B}" type="slidenum">
              <a:rPr lang="en-US" smtClean="0"/>
              <a:t>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04983" y="693602"/>
            <a:ext cx="62656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GRAPHICAL ABSTRACT GUIDELINE </a:t>
            </a:r>
            <a:endParaRPr lang="en-MY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30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2E0C0-6675-4677-9352-9460134A32AD}" type="slidenum">
              <a:rPr lang="en-MY" smtClean="0"/>
              <a:t>2</a:t>
            </a:fld>
            <a:endParaRPr lang="en-MY"/>
          </a:p>
        </p:txBody>
      </p:sp>
      <p:sp>
        <p:nvSpPr>
          <p:cNvPr id="7" name="Rectangle 6"/>
          <p:cNvSpPr/>
          <p:nvPr/>
        </p:nvSpPr>
        <p:spPr>
          <a:xfrm>
            <a:off x="133608" y="1108299"/>
            <a:ext cx="714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MY" sz="1200" b="1" dirty="0">
                <a:solidFill>
                  <a:srgbClr val="000099"/>
                </a:solidFill>
              </a:rPr>
              <a:t>Project </a:t>
            </a:r>
          </a:p>
          <a:p>
            <a:pPr algn="ctr"/>
            <a:r>
              <a:rPr lang="en-MY" sz="1200" b="1" dirty="0">
                <a:solidFill>
                  <a:srgbClr val="000099"/>
                </a:solidFill>
              </a:rPr>
              <a:t>title</a:t>
            </a:r>
          </a:p>
        </p:txBody>
      </p:sp>
      <p:sp>
        <p:nvSpPr>
          <p:cNvPr id="8" name="Right Arrow 7"/>
          <p:cNvSpPr/>
          <p:nvPr/>
        </p:nvSpPr>
        <p:spPr>
          <a:xfrm>
            <a:off x="847850" y="1222453"/>
            <a:ext cx="216000" cy="116679"/>
          </a:xfrm>
          <a:prstGeom prst="rightArrow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Rectangle 8"/>
          <p:cNvSpPr/>
          <p:nvPr/>
        </p:nvSpPr>
        <p:spPr>
          <a:xfrm>
            <a:off x="5572840" y="241020"/>
            <a:ext cx="1111202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MY" sz="1400" b="1" dirty="0">
                <a:solidFill>
                  <a:srgbClr val="000099"/>
                </a:solidFill>
              </a:rPr>
              <a:t>Name of PI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41" y="1063626"/>
            <a:ext cx="10058400" cy="56578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9816690">
            <a:off x="605376" y="2081153"/>
            <a:ext cx="1093446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16600" b="1" dirty="0">
                <a:solidFill>
                  <a:schemeClr val="bg1">
                    <a:lumMod val="50000"/>
                    <a:alpha val="67000"/>
                  </a:schemeClr>
                </a:solidFill>
              </a:rPr>
              <a:t>SAMPLE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518888" y="677527"/>
            <a:ext cx="8163853" cy="3840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8" name="Right Arrow 17"/>
          <p:cNvSpPr/>
          <p:nvPr/>
        </p:nvSpPr>
        <p:spPr>
          <a:xfrm>
            <a:off x="3234670" y="813423"/>
            <a:ext cx="216000" cy="116679"/>
          </a:xfrm>
          <a:prstGeom prst="rightArrow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9" name="Rectangle 18"/>
          <p:cNvSpPr/>
          <p:nvPr/>
        </p:nvSpPr>
        <p:spPr>
          <a:xfrm>
            <a:off x="1840218" y="732352"/>
            <a:ext cx="1382815" cy="27699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MY" sz="1200" b="1" dirty="0" err="1">
                <a:solidFill>
                  <a:srgbClr val="000099"/>
                </a:solidFill>
              </a:rPr>
              <a:t>CoE</a:t>
            </a:r>
            <a:r>
              <a:rPr lang="en-MY" sz="1200" b="1" dirty="0">
                <a:solidFill>
                  <a:srgbClr val="000099"/>
                </a:solidFill>
              </a:rPr>
              <a:t> Niche Area</a:t>
            </a:r>
            <a:endParaRPr lang="en-MY" sz="1200" b="1" dirty="0" err="1">
              <a:solidFill>
                <a:srgbClr val="000099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5494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1A6E6-DF89-4C69-8A56-52143C6C284B}" type="slidenum">
              <a:rPr lang="en-US" smtClean="0"/>
              <a:t>3</a:t>
            </a:fld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494321" y="1581377"/>
            <a:ext cx="10982408" cy="5034073"/>
            <a:chOff x="247567" y="1100486"/>
            <a:chExt cx="11456753" cy="52515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AB92106-96E0-ABE4-30D0-59D519C32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5846" y="4893992"/>
              <a:ext cx="1713586" cy="963892"/>
            </a:xfrm>
            <a:prstGeom prst="rect">
              <a:avLst/>
            </a:prstGeom>
          </p:spPr>
        </p:pic>
        <p:pic>
          <p:nvPicPr>
            <p:cNvPr id="7" name="Picture 6" descr="See the source image">
              <a:extLst>
                <a:ext uri="{FF2B5EF4-FFF2-40B4-BE49-F238E27FC236}">
                  <a16:creationId xmlns:a16="http://schemas.microsoft.com/office/drawing/2014/main" id="{87C31E37-4EF7-7E79-62E8-7422C8AA99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90"/>
            <a:stretch/>
          </p:blipFill>
          <p:spPr bwMode="auto">
            <a:xfrm>
              <a:off x="5244940" y="1478618"/>
              <a:ext cx="1876826" cy="1023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See the source image">
              <a:extLst>
                <a:ext uri="{FF2B5EF4-FFF2-40B4-BE49-F238E27FC236}">
                  <a16:creationId xmlns:a16="http://schemas.microsoft.com/office/drawing/2014/main" id="{77858896-47F8-75D2-5A56-D7BDE01496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85950">
              <a:off x="9738451" y="1100486"/>
              <a:ext cx="1497136" cy="2014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object 19">
              <a:extLst>
                <a:ext uri="{FF2B5EF4-FFF2-40B4-BE49-F238E27FC236}">
                  <a16:creationId xmlns:a16="http://schemas.microsoft.com/office/drawing/2014/main" id="{0C85A8BC-861C-BA23-2669-BB18B3991E9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0033" y="3197782"/>
              <a:ext cx="1351447" cy="1080080"/>
            </a:xfrm>
            <a:prstGeom prst="rect">
              <a:avLst/>
            </a:prstGeom>
          </p:spPr>
        </p:pic>
        <p:sp>
          <p:nvSpPr>
            <p:cNvPr id="10" name="TextBox 18">
              <a:extLst>
                <a:ext uri="{FF2B5EF4-FFF2-40B4-BE49-F238E27FC236}">
                  <a16:creationId xmlns:a16="http://schemas.microsoft.com/office/drawing/2014/main" id="{BD6E6C48-DB87-8A61-3595-0E05F8C0B284}"/>
                </a:ext>
              </a:extLst>
            </p:cNvPr>
            <p:cNvSpPr txBox="1"/>
            <p:nvPr/>
          </p:nvSpPr>
          <p:spPr>
            <a:xfrm>
              <a:off x="247567" y="4364748"/>
              <a:ext cx="3893680" cy="4308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400" spc="45" dirty="0">
                  <a:solidFill>
                    <a:srgbClr val="292725"/>
                  </a:solidFill>
                  <a:latin typeface="Signika"/>
                </a:rPr>
                <a:t>Hypermobile teeth</a:t>
              </a:r>
            </a:p>
            <a:p>
              <a:pPr algn="ctr"/>
              <a:r>
                <a:rPr lang="en-US" sz="1400" spc="45" dirty="0">
                  <a:solidFill>
                    <a:srgbClr val="292725"/>
                  </a:solidFill>
                  <a:latin typeface="Signika"/>
                </a:rPr>
                <a:t> (Periodontally compromised patients)</a:t>
              </a:r>
            </a:p>
          </p:txBody>
        </p:sp>
        <p:pic>
          <p:nvPicPr>
            <p:cNvPr id="11" name="Picture 20" descr="See the source image">
              <a:extLst>
                <a:ext uri="{FF2B5EF4-FFF2-40B4-BE49-F238E27FC236}">
                  <a16:creationId xmlns:a16="http://schemas.microsoft.com/office/drawing/2014/main" id="{9C01DE7D-60F1-66BB-8F20-43A85B1D57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4303" y="3212218"/>
              <a:ext cx="1351447" cy="1064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Graphic 17" descr="Family with two children">
              <a:extLst>
                <a:ext uri="{FF2B5EF4-FFF2-40B4-BE49-F238E27FC236}">
                  <a16:creationId xmlns:a16="http://schemas.microsoft.com/office/drawing/2014/main" id="{7BD2C91C-B798-6590-BFEB-49EDCADC2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56643" y="2459317"/>
              <a:ext cx="852487" cy="852487"/>
            </a:xfrm>
            <a:prstGeom prst="rect">
              <a:avLst/>
            </a:prstGeom>
          </p:spPr>
        </p:pic>
        <p:pic>
          <p:nvPicPr>
            <p:cNvPr id="13" name="Graphic 23" descr="Man with cane">
              <a:extLst>
                <a:ext uri="{FF2B5EF4-FFF2-40B4-BE49-F238E27FC236}">
                  <a16:creationId xmlns:a16="http://schemas.microsoft.com/office/drawing/2014/main" id="{C698E7C6-AB25-12DF-9487-32AD1A361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059976" y="2639766"/>
              <a:ext cx="543224" cy="543224"/>
            </a:xfrm>
            <a:prstGeom prst="rect">
              <a:avLst/>
            </a:prstGeom>
          </p:spPr>
        </p:pic>
        <p:pic>
          <p:nvPicPr>
            <p:cNvPr id="14" name="Graphic 25" descr="Woman with cane">
              <a:extLst>
                <a:ext uri="{FF2B5EF4-FFF2-40B4-BE49-F238E27FC236}">
                  <a16:creationId xmlns:a16="http://schemas.microsoft.com/office/drawing/2014/main" id="{56457559-2B76-6140-4932-F719F1A81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452704" y="2634251"/>
              <a:ext cx="554625" cy="55462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DE8451E-594C-183D-DA31-47D4F2334016}"/>
                </a:ext>
              </a:extLst>
            </p:cNvPr>
            <p:cNvSpPr txBox="1"/>
            <p:nvPr/>
          </p:nvSpPr>
          <p:spPr>
            <a:xfrm>
              <a:off x="663293" y="2829966"/>
              <a:ext cx="7309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MY" sz="1400" dirty="0"/>
                <a:t>B40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0DFA6E1-B5F0-7B42-9DF1-5AA52F5D4892}"/>
                </a:ext>
              </a:extLst>
            </p:cNvPr>
            <p:cNvSpPr txBox="1"/>
            <p:nvPr/>
          </p:nvSpPr>
          <p:spPr>
            <a:xfrm>
              <a:off x="2926849" y="2851562"/>
              <a:ext cx="15134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MY" sz="1400" dirty="0"/>
                <a:t>ELDERLY</a:t>
              </a:r>
            </a:p>
          </p:txBody>
        </p:sp>
        <p:sp>
          <p:nvSpPr>
            <p:cNvPr id="17" name="TextBox 19">
              <a:extLst>
                <a:ext uri="{FF2B5EF4-FFF2-40B4-BE49-F238E27FC236}">
                  <a16:creationId xmlns:a16="http://schemas.microsoft.com/office/drawing/2014/main" id="{3B3AFA72-EEC0-044F-39A5-71473FDCD4AD}"/>
                </a:ext>
              </a:extLst>
            </p:cNvPr>
            <p:cNvSpPr txBox="1"/>
            <p:nvPr/>
          </p:nvSpPr>
          <p:spPr>
            <a:xfrm>
              <a:off x="469105" y="5921100"/>
              <a:ext cx="3801448" cy="4308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400" spc="45" dirty="0" err="1">
                  <a:solidFill>
                    <a:srgbClr val="292725"/>
                  </a:solidFill>
                  <a:latin typeface="Signika"/>
                </a:rPr>
                <a:t>Fibre</a:t>
              </a:r>
              <a:r>
                <a:rPr lang="en-US" sz="1400" spc="45" dirty="0">
                  <a:solidFill>
                    <a:srgbClr val="292725"/>
                  </a:solidFill>
                  <a:latin typeface="Signika"/>
                </a:rPr>
                <a:t>-reinforced composite (FRC) splint fracture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F5CEAE5-8B2E-ABB4-8DB8-1FDE7BBE4C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-2183" t="10326" b="25240"/>
            <a:stretch/>
          </p:blipFill>
          <p:spPr>
            <a:xfrm>
              <a:off x="1394278" y="1458741"/>
              <a:ext cx="1488368" cy="1015106"/>
            </a:xfrm>
            <a:prstGeom prst="rect">
              <a:avLst/>
            </a:prstGeom>
          </p:spPr>
        </p:pic>
        <p:pic>
          <p:nvPicPr>
            <p:cNvPr id="19" name="Graphic 36" descr="Arrow Slight curve">
              <a:extLst>
                <a:ext uri="{FF2B5EF4-FFF2-40B4-BE49-F238E27FC236}">
                  <a16:creationId xmlns:a16="http://schemas.microsoft.com/office/drawing/2014/main" id="{16775E93-A7F1-41DF-50BD-076A17A39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386547" y="1543492"/>
              <a:ext cx="1147803" cy="114780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D4F3ED0-A696-1C4B-B2A9-252E01A74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219767" y="1515206"/>
              <a:ext cx="1148116" cy="114811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573BEC4-095B-A5FF-9801-313E99809EED}"/>
                </a:ext>
              </a:extLst>
            </p:cNvPr>
            <p:cNvSpPr txBox="1"/>
            <p:nvPr/>
          </p:nvSpPr>
          <p:spPr>
            <a:xfrm>
              <a:off x="4662695" y="2686818"/>
              <a:ext cx="3340937" cy="315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MY" sz="1400" dirty="0"/>
                <a:t> OHIP-14 &amp; </a:t>
              </a:r>
              <a:r>
                <a:rPr lang="en-MY" sz="1400" dirty="0" err="1"/>
                <a:t>NutQoL</a:t>
              </a:r>
              <a:endParaRPr lang="en-MY" sz="1400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00513D1-57F3-F6CF-A408-C764088B0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385675" y="5094822"/>
              <a:ext cx="981538" cy="87735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E05C2A1-7710-B7C2-EF02-FED9D9BF6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367214" y="5087394"/>
              <a:ext cx="1058181" cy="90845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FD49B39-61A0-933C-1FC0-73224C98BFF6}"/>
                </a:ext>
              </a:extLst>
            </p:cNvPr>
            <p:cNvSpPr txBox="1"/>
            <p:nvPr/>
          </p:nvSpPr>
          <p:spPr>
            <a:xfrm>
              <a:off x="4748422" y="5234683"/>
              <a:ext cx="19890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MY" sz="1400" dirty="0"/>
                <a:t>Tailor-made FRC splint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98823C1-94C8-F381-A83B-6BB848DB61A6}"/>
                </a:ext>
              </a:extLst>
            </p:cNvPr>
            <p:cNvSpPr txBox="1"/>
            <p:nvPr/>
          </p:nvSpPr>
          <p:spPr>
            <a:xfrm>
              <a:off x="4700742" y="3994892"/>
              <a:ext cx="23790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MY" sz="1400" dirty="0"/>
                <a:t>Fracture analysis 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5748BBF-E8E6-4EBD-A9AB-8BF04118E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556569" y="4275229"/>
              <a:ext cx="1868827" cy="75911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A34F889-CEE5-E872-8240-7365663E6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213756" y="2670162"/>
              <a:ext cx="1280438" cy="1648054"/>
            </a:xfrm>
            <a:prstGeom prst="rect">
              <a:avLst/>
            </a:prstGeom>
          </p:spPr>
        </p:pic>
        <p:pic>
          <p:nvPicPr>
            <p:cNvPr id="28" name="Picture 42" descr="See the source image">
              <a:extLst>
                <a:ext uri="{FF2B5EF4-FFF2-40B4-BE49-F238E27FC236}">
                  <a16:creationId xmlns:a16="http://schemas.microsoft.com/office/drawing/2014/main" id="{13D075FA-1343-B60A-5C5A-0E9E0F66EA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49526" y="2663321"/>
              <a:ext cx="1254794" cy="1648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77CDA87-3AB1-5AB2-3DE8-874CFC2D5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9630898" y="4358131"/>
              <a:ext cx="1743366" cy="154653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122B831-9D0F-5BB9-83C2-3D8C01226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4308657" y="2630557"/>
              <a:ext cx="431964" cy="42628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1124E96-BD67-B2C9-2457-00A744279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4297092" y="3929612"/>
              <a:ext cx="431964" cy="44901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2252A0F-60A9-092D-7269-778A91344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297092" y="5211794"/>
              <a:ext cx="443332" cy="449016"/>
            </a:xfrm>
            <a:prstGeom prst="rect">
              <a:avLst/>
            </a:prstGeom>
          </p:spPr>
        </p:pic>
        <p:pic>
          <p:nvPicPr>
            <p:cNvPr id="33" name="Picture 32" descr="See the source image">
              <a:extLst>
                <a:ext uri="{FF2B5EF4-FFF2-40B4-BE49-F238E27FC236}">
                  <a16:creationId xmlns:a16="http://schemas.microsoft.com/office/drawing/2014/main" id="{FC4E91E7-E86F-9990-885A-205B392E2C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135" y="3418694"/>
              <a:ext cx="818538" cy="720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49A6774-1711-8D45-1A83-9D1026033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7428835" y="3423726"/>
              <a:ext cx="934938" cy="728706"/>
            </a:xfrm>
            <a:prstGeom prst="rect">
              <a:avLst/>
            </a:prstGeom>
          </p:spPr>
        </p:pic>
      </p:grpSp>
      <p:sp>
        <p:nvSpPr>
          <p:cNvPr id="36" name="Rectangle 35"/>
          <p:cNvSpPr/>
          <p:nvPr/>
        </p:nvSpPr>
        <p:spPr>
          <a:xfrm>
            <a:off x="780154" y="1078763"/>
            <a:ext cx="1069657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b="1" dirty="0"/>
              <a:t>Tailor-made </a:t>
            </a:r>
            <a:r>
              <a:rPr lang="en-US" sz="1700" b="1" dirty="0" err="1"/>
              <a:t>Fibre</a:t>
            </a:r>
            <a:r>
              <a:rPr lang="en-US" sz="1700" b="1" dirty="0"/>
              <a:t>-reinforced Composite (FRC) Splint Fabrication for Management of Hypermobile Teeth in </a:t>
            </a:r>
            <a:r>
              <a:rPr lang="en-US" sz="1700" b="1" dirty="0" err="1"/>
              <a:t>Periodontally</a:t>
            </a:r>
            <a:r>
              <a:rPr lang="en-US" sz="1700" b="1" dirty="0"/>
              <a:t> Compromised Patients</a:t>
            </a:r>
            <a:endParaRPr lang="en-MY" sz="1700" b="1" dirty="0"/>
          </a:p>
        </p:txBody>
      </p:sp>
      <p:sp>
        <p:nvSpPr>
          <p:cNvPr id="37" name="Rectangle 36"/>
          <p:cNvSpPr/>
          <p:nvPr/>
        </p:nvSpPr>
        <p:spPr>
          <a:xfrm>
            <a:off x="133608" y="1108299"/>
            <a:ext cx="714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MY" sz="1200" b="1" dirty="0">
                <a:solidFill>
                  <a:srgbClr val="000099"/>
                </a:solidFill>
              </a:rPr>
              <a:t>Project </a:t>
            </a:r>
          </a:p>
          <a:p>
            <a:pPr algn="ctr"/>
            <a:r>
              <a:rPr lang="en-MY" sz="1200" b="1" dirty="0">
                <a:solidFill>
                  <a:srgbClr val="000099"/>
                </a:solidFill>
              </a:rPr>
              <a:t>title</a:t>
            </a:r>
          </a:p>
        </p:txBody>
      </p:sp>
      <p:sp>
        <p:nvSpPr>
          <p:cNvPr id="38" name="Right Arrow 37"/>
          <p:cNvSpPr/>
          <p:nvPr/>
        </p:nvSpPr>
        <p:spPr>
          <a:xfrm>
            <a:off x="847850" y="1222453"/>
            <a:ext cx="216000" cy="116679"/>
          </a:xfrm>
          <a:prstGeom prst="rightArrow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9" name="Rectangle 38"/>
          <p:cNvSpPr/>
          <p:nvPr/>
        </p:nvSpPr>
        <p:spPr>
          <a:xfrm>
            <a:off x="5572840" y="241020"/>
            <a:ext cx="1111202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MY" sz="1400" b="1" dirty="0">
                <a:solidFill>
                  <a:srgbClr val="000099"/>
                </a:solidFill>
              </a:rPr>
              <a:t>Name of PI</a:t>
            </a:r>
            <a:endParaRPr lang="en-MY" sz="1400" dirty="0">
              <a:solidFill>
                <a:srgbClr val="0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 rot="19816690">
            <a:off x="605376" y="2081153"/>
            <a:ext cx="1093446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16600" b="1" dirty="0">
                <a:solidFill>
                  <a:schemeClr val="bg1">
                    <a:lumMod val="50000"/>
                    <a:alpha val="67000"/>
                  </a:schemeClr>
                </a:solidFill>
              </a:rPr>
              <a:t>SAMPLE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905711" y="732352"/>
            <a:ext cx="1331518" cy="27699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MY" sz="1200" b="1" dirty="0" err="1">
                <a:solidFill>
                  <a:srgbClr val="000099"/>
                </a:solidFill>
              </a:rPr>
              <a:t>CoE</a:t>
            </a:r>
            <a:r>
              <a:rPr lang="en-MY" sz="1200" b="1" dirty="0">
                <a:solidFill>
                  <a:srgbClr val="000099"/>
                </a:solidFill>
              </a:rPr>
              <a:t> Niche Area</a:t>
            </a:r>
            <a:endParaRPr lang="en-MY" sz="1200" dirty="0">
              <a:solidFill>
                <a:srgbClr val="000000"/>
              </a:solidFill>
            </a:endParaRPr>
          </a:p>
        </p:txBody>
      </p:sp>
      <p:sp>
        <p:nvSpPr>
          <p:cNvPr id="42" name="Right Arrow 41"/>
          <p:cNvSpPr/>
          <p:nvPr/>
        </p:nvSpPr>
        <p:spPr>
          <a:xfrm>
            <a:off x="3234670" y="813423"/>
            <a:ext cx="216000" cy="116679"/>
          </a:xfrm>
          <a:prstGeom prst="rightArrow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43" name="Rectangle 42"/>
          <p:cNvSpPr/>
          <p:nvPr/>
        </p:nvSpPr>
        <p:spPr>
          <a:xfrm>
            <a:off x="3518888" y="677527"/>
            <a:ext cx="8163853" cy="3840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890938908"/>
      </p:ext>
    </p:extLst>
  </p:cSld>
  <p:clrMapOvr>
    <a:masterClrMapping/>
  </p:clrMapOvr>
</p:sld>
</file>

<file path=ppt/theme/theme1.xml><?xml version="1.0" encoding="utf-8"?>
<a:theme xmlns:a="http://schemas.openxmlformats.org/drawingml/2006/main" name="UM PowerPoint Templat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2060"/>
      </a:accent1>
      <a:accent2>
        <a:srgbClr val="C00000"/>
      </a:accent2>
      <a:accent3>
        <a:srgbClr val="F6CC18"/>
      </a:accent3>
      <a:accent4>
        <a:srgbClr val="7030A0"/>
      </a:accent4>
      <a:accent5>
        <a:srgbClr val="0070C0"/>
      </a:accent5>
      <a:accent6>
        <a:srgbClr val="FFC00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_Slide_Template_2022_2white" id="{1AAD3A9E-F56C-4C03-9FE7-336FF023B69D}" vid="{CDB6C0F7-98BE-450F-813C-10397B8C1F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16D43FB3A2CD4F9ACD15FBF7774913" ma:contentTypeVersion="6" ma:contentTypeDescription="Create a new document." ma:contentTypeScope="" ma:versionID="84ca1c03702e06068a418b7e21cbc875">
  <xsd:schema xmlns:xsd="http://www.w3.org/2001/XMLSchema" xmlns:xs="http://www.w3.org/2001/XMLSchema" xmlns:p="http://schemas.microsoft.com/office/2006/metadata/properties" xmlns:ns2="9c2dffec-6c93-4826-b337-1713b60f56b7" xmlns:ns3="79f7b32a-203b-4c14-a4a6-9ef72635e4ff" targetNamespace="http://schemas.microsoft.com/office/2006/metadata/properties" ma:root="true" ma:fieldsID="1783865348d33e4fdd1f4b96d94c2713" ns2:_="" ns3:_="">
    <xsd:import namespace="9c2dffec-6c93-4826-b337-1713b60f56b7"/>
    <xsd:import namespace="79f7b32a-203b-4c14-a4a6-9ef72635e4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2dffec-6c93-4826-b337-1713b60f56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f7b32a-203b-4c14-a4a6-9ef72635e4f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C6A732E-DB71-457D-8F92-F1C864E961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2dffec-6c93-4826-b337-1713b60f56b7"/>
    <ds:schemaRef ds:uri="79f7b32a-203b-4c14-a4a6-9ef72635e4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8F535A9-46D1-4BE0-B1A1-ACA3B127184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929EC9C-7399-4988-8153-0DA7E17D532B}">
  <ds:schemaRefs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elements/1.1/"/>
    <ds:schemaRef ds:uri="http://www.w3.org/XML/1998/namespace"/>
    <ds:schemaRef ds:uri="http://purl.org/dc/dcmitype/"/>
    <ds:schemaRef ds:uri="http://schemas.microsoft.com/office/infopath/2007/PartnerControls"/>
    <ds:schemaRef ds:uri="8c424528-4bea-46ba-8bf4-72a4ee73f174"/>
    <ds:schemaRef ds:uri="cfeb152d-5390-428b-ad02-21d6b3dca1c1"/>
    <ds:schemaRef ds:uri="852573c7-735e-48ac-8033-3f7d2f10477e"/>
    <ds:schemaRef ds:uri="e9ddb2a2-9ca6-400d-8e28-aac68a6dbf0e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UM_Slide_Template_2022_2white</Template>
  <TotalTime>997</TotalTime>
  <Words>109</Words>
  <Application>Microsoft Office PowerPoint</Application>
  <PresentationFormat>Widescreen</PresentationFormat>
  <Paragraphs>34</Paragraphs>
  <Slides>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UM PowerPoint Template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Judy Choong</dc:creator>
  <cp:lastModifiedBy>RC</cp:lastModifiedBy>
  <cp:revision>105</cp:revision>
  <dcterms:created xsi:type="dcterms:W3CDTF">2022-07-27T00:51:35Z</dcterms:created>
  <dcterms:modified xsi:type="dcterms:W3CDTF">2025-03-12T08:04:48Z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0x0101000716D43FB3A2CD4F9ACD15FBF7774913</vt:lpwstr>
  </property>
  <property fmtid="{D5CDD505-2E9C-101B-9397-08002B2CF9AE}" pid="3" name="MediaServiceImageTags">
    <vt:lpwstr/>
  </property>
</Properties>
</file>