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7"/>
  </p:handoutMasterIdLst>
  <p:sldIdLst>
    <p:sldId id="256" r:id="rId5"/>
    <p:sldId id="257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EAE62-F8B8-41A3-B9D6-C96C14F577FF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8B3AC-7590-45C4-80BD-AFB46D899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05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5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4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9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8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3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0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4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1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3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641E3-5012-4F74-B850-AAB2AABBE1D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2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pub.com/images-201510-English/GA-example-2.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Guideline: Graphical Abstract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Must contain:</a:t>
            </a:r>
          </a:p>
          <a:p>
            <a:r>
              <a:rPr lang="en-US" dirty="0"/>
              <a:t>Title</a:t>
            </a:r>
          </a:p>
          <a:p>
            <a:r>
              <a:rPr lang="en-US" dirty="0"/>
              <a:t>Problem statement / Objectives / Background</a:t>
            </a:r>
          </a:p>
          <a:p>
            <a:r>
              <a:rPr lang="en-US" dirty="0"/>
              <a:t>Method</a:t>
            </a:r>
          </a:p>
          <a:p>
            <a:r>
              <a:rPr lang="en-US" dirty="0"/>
              <a:t>Expected Outcome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Others:</a:t>
            </a:r>
          </a:p>
          <a:p>
            <a:r>
              <a:rPr lang="en-US" dirty="0"/>
              <a:t>1 page ONLY</a:t>
            </a:r>
          </a:p>
          <a:p>
            <a:r>
              <a:rPr lang="en-US" dirty="0"/>
              <a:t>Save file as pdf or jpeg</a:t>
            </a:r>
          </a:p>
        </p:txBody>
      </p:sp>
    </p:spTree>
    <p:extLst>
      <p:ext uri="{BB962C8B-B14F-4D97-AF65-F5344CB8AC3E}">
        <p14:creationId xmlns:p14="http://schemas.microsoft.com/office/powerpoint/2010/main" val="345139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869950"/>
            <a:ext cx="8496300" cy="578167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485900" y="177800"/>
            <a:ext cx="8496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Example: Graphical Abstract 1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44563" y="6405404"/>
            <a:ext cx="39789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https://www.letpub.com/images-201510-English/GA-example-2.jpg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84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6D43FB3A2CD4F9ACD15FBF7774913" ma:contentTypeVersion="6" ma:contentTypeDescription="Create a new document." ma:contentTypeScope="" ma:versionID="84ca1c03702e06068a418b7e21cbc875">
  <xsd:schema xmlns:xsd="http://www.w3.org/2001/XMLSchema" xmlns:xs="http://www.w3.org/2001/XMLSchema" xmlns:p="http://schemas.microsoft.com/office/2006/metadata/properties" xmlns:ns2="9c2dffec-6c93-4826-b337-1713b60f56b7" xmlns:ns3="79f7b32a-203b-4c14-a4a6-9ef72635e4ff" targetNamespace="http://schemas.microsoft.com/office/2006/metadata/properties" ma:root="true" ma:fieldsID="1783865348d33e4fdd1f4b96d94c2713" ns2:_="" ns3:_="">
    <xsd:import namespace="9c2dffec-6c93-4826-b337-1713b60f56b7"/>
    <xsd:import namespace="79f7b32a-203b-4c14-a4a6-9ef72635e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dffec-6c93-4826-b337-1713b60f56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f7b32a-203b-4c14-a4a6-9ef72635e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6D654B-3319-46CA-B9FB-11417BCCA5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79F22CA-0206-4FFF-805F-DA74DA507F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F1C5F5-BEB0-4785-8480-53EE7C6A5E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2dffec-6c93-4826-b337-1713b60f56b7"/>
    <ds:schemaRef ds:uri="79f7b32a-203b-4c14-a4a6-9ef72635e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36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Guideline: Graphical Abstract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azrin Md Kasim</cp:lastModifiedBy>
  <cp:revision>8</cp:revision>
  <cp:lastPrinted>2018-12-20T06:39:53Z</cp:lastPrinted>
  <dcterms:created xsi:type="dcterms:W3CDTF">2018-12-19T03:45:10Z</dcterms:created>
  <dcterms:modified xsi:type="dcterms:W3CDTF">2024-03-12T04:19:28Z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0x0101000716D43FB3A2CD4F9ACD15FBF7774913</vt:lpwstr>
  </property>
</Properties>
</file>