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73" r:id="rId2"/>
    <p:sldId id="275" r:id="rId3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TI KHAIRIHA BINTI IBRAHIM" initials="SKBI" lastIdx="7" clrIdx="0">
    <p:extLst>
      <p:ext uri="{19B8F6BF-5375-455C-9EA6-DF929625EA0E}">
        <p15:presenceInfo xmlns:p15="http://schemas.microsoft.com/office/powerpoint/2012/main" userId="S::khairiha@365.um.edu.my::c03ab0a0-4508-4ff9-bbef-971119b22d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2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0" d="100"/>
          <a:sy n="50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5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FUL ANUAR BIN KARSANI" userId="fae44def-2431-4417-829a-5f6a5d3c8920" providerId="ADAL" clId="{75907C00-B302-4ED3-BEE8-7076850B8B00}"/>
    <pc:docChg chg="undo custSel addSld modSld">
      <pc:chgData name="SAIFUL ANUAR BIN KARSANI" userId="fae44def-2431-4417-829a-5f6a5d3c8920" providerId="ADAL" clId="{75907C00-B302-4ED3-BEE8-7076850B8B00}" dt="2021-05-05T04:49:27.233" v="3628" actId="207"/>
      <pc:docMkLst>
        <pc:docMk/>
      </pc:docMkLst>
      <pc:sldChg chg="addSp delSp modSp mod delCm">
        <pc:chgData name="SAIFUL ANUAR BIN KARSANI" userId="fae44def-2431-4417-829a-5f6a5d3c8920" providerId="ADAL" clId="{75907C00-B302-4ED3-BEE8-7076850B8B00}" dt="2021-05-05T04:23:47.947" v="3606" actId="20577"/>
        <pc:sldMkLst>
          <pc:docMk/>
          <pc:sldMk cId="63958189" sldId="264"/>
        </pc:sldMkLst>
        <pc:spChg chg="mod">
          <ac:chgData name="SAIFUL ANUAR BIN KARSANI" userId="fae44def-2431-4417-829a-5f6a5d3c8920" providerId="ADAL" clId="{75907C00-B302-4ED3-BEE8-7076850B8B00}" dt="2021-05-05T01:43:05.955" v="197" actId="1035"/>
          <ac:spMkLst>
            <pc:docMk/>
            <pc:sldMk cId="63958189" sldId="264"/>
            <ac:spMk id="11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1:42:48.866" v="191" actId="1035"/>
          <ac:spMkLst>
            <pc:docMk/>
            <pc:sldMk cId="63958189" sldId="264"/>
            <ac:spMk id="12" creationId="{00000000-0000-0000-0000-000000000000}"/>
          </ac:spMkLst>
        </pc:spChg>
        <pc:spChg chg="del mod">
          <ac:chgData name="SAIFUL ANUAR BIN KARSANI" userId="fae44def-2431-4417-829a-5f6a5d3c8920" providerId="ADAL" clId="{75907C00-B302-4ED3-BEE8-7076850B8B00}" dt="2021-05-05T01:42:06.964" v="126" actId="478"/>
          <ac:spMkLst>
            <pc:docMk/>
            <pc:sldMk cId="63958189" sldId="264"/>
            <ac:spMk id="13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1:48:26.792" v="628" actId="114"/>
          <ac:spMkLst>
            <pc:docMk/>
            <pc:sldMk cId="63958189" sldId="264"/>
            <ac:spMk id="15" creationId="{00000000-0000-0000-0000-000000000000}"/>
          </ac:spMkLst>
        </pc:spChg>
        <pc:spChg chg="add del mod">
          <ac:chgData name="SAIFUL ANUAR BIN KARSANI" userId="fae44def-2431-4417-829a-5f6a5d3c8920" providerId="ADAL" clId="{75907C00-B302-4ED3-BEE8-7076850B8B00}" dt="2021-05-05T01:44:34.423" v="255" actId="255"/>
          <ac:spMkLst>
            <pc:docMk/>
            <pc:sldMk cId="63958189" sldId="264"/>
            <ac:spMk id="16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1:42:37.542" v="151" actId="1038"/>
          <ac:spMkLst>
            <pc:docMk/>
            <pc:sldMk cId="63958189" sldId="264"/>
            <ac:spMk id="18" creationId="{00000000-0000-0000-0000-000000000000}"/>
          </ac:spMkLst>
        </pc:spChg>
        <pc:spChg chg="del mod">
          <ac:chgData name="SAIFUL ANUAR BIN KARSANI" userId="fae44def-2431-4417-829a-5f6a5d3c8920" providerId="ADAL" clId="{75907C00-B302-4ED3-BEE8-7076850B8B00}" dt="2021-05-05T01:42:09.263" v="128" actId="478"/>
          <ac:spMkLst>
            <pc:docMk/>
            <pc:sldMk cId="63958189" sldId="264"/>
            <ac:spMk id="26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1:51:33.701" v="797" actId="20577"/>
          <ac:spMkLst>
            <pc:docMk/>
            <pc:sldMk cId="63958189" sldId="264"/>
            <ac:spMk id="30" creationId="{2AC8994A-5EB8-41E8-93C2-B1AEBD4F76B6}"/>
          </ac:spMkLst>
        </pc:spChg>
        <pc:spChg chg="mod">
          <ac:chgData name="SAIFUL ANUAR BIN KARSANI" userId="fae44def-2431-4417-829a-5f6a5d3c8920" providerId="ADAL" clId="{75907C00-B302-4ED3-BEE8-7076850B8B00}" dt="2021-05-05T01:49:01.799" v="719" actId="20577"/>
          <ac:spMkLst>
            <pc:docMk/>
            <pc:sldMk cId="63958189" sldId="264"/>
            <ac:spMk id="31" creationId="{068CE8A9-4B59-461F-9267-356081A6ADEC}"/>
          </ac:spMkLst>
        </pc:spChg>
        <pc:spChg chg="mod">
          <ac:chgData name="SAIFUL ANUAR BIN KARSANI" userId="fae44def-2431-4417-829a-5f6a5d3c8920" providerId="ADAL" clId="{75907C00-B302-4ED3-BEE8-7076850B8B00}" dt="2021-05-05T04:23:47.947" v="3606" actId="20577"/>
          <ac:spMkLst>
            <pc:docMk/>
            <pc:sldMk cId="63958189" sldId="264"/>
            <ac:spMk id="34" creationId="{AD3F6CFE-133C-4017-AE23-E7213928F5A2}"/>
          </ac:spMkLst>
        </pc:spChg>
        <pc:spChg chg="mod">
          <ac:chgData name="SAIFUL ANUAR BIN KARSANI" userId="fae44def-2431-4417-829a-5f6a5d3c8920" providerId="ADAL" clId="{75907C00-B302-4ED3-BEE8-7076850B8B00}" dt="2021-05-05T01:52:22.829" v="858" actId="14100"/>
          <ac:spMkLst>
            <pc:docMk/>
            <pc:sldMk cId="63958189" sldId="264"/>
            <ac:spMk id="35" creationId="{B65C94B4-4576-45AF-A3AA-9FFD9AFE5B1E}"/>
          </ac:spMkLst>
        </pc:spChg>
        <pc:spChg chg="del">
          <ac:chgData name="SAIFUL ANUAR BIN KARSANI" userId="fae44def-2431-4417-829a-5f6a5d3c8920" providerId="ADAL" clId="{75907C00-B302-4ED3-BEE8-7076850B8B00}" dt="2021-05-05T01:37:12.174" v="1" actId="478"/>
          <ac:spMkLst>
            <pc:docMk/>
            <pc:sldMk cId="63958189" sldId="264"/>
            <ac:spMk id="54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1:43:31.034" v="208" actId="1076"/>
          <ac:spMkLst>
            <pc:docMk/>
            <pc:sldMk cId="63958189" sldId="264"/>
            <ac:spMk id="55" creationId="{00000000-0000-0000-0000-000000000000}"/>
          </ac:spMkLst>
        </pc:spChg>
        <pc:grpChg chg="mod">
          <ac:chgData name="SAIFUL ANUAR BIN KARSANI" userId="fae44def-2431-4417-829a-5f6a5d3c8920" providerId="ADAL" clId="{75907C00-B302-4ED3-BEE8-7076850B8B00}" dt="2021-05-05T01:44:54.356" v="257" actId="1076"/>
          <ac:grpSpMkLst>
            <pc:docMk/>
            <pc:sldMk cId="63958189" sldId="264"/>
            <ac:grpSpMk id="14" creationId="{00000000-0000-0000-0000-000000000000}"/>
          </ac:grpSpMkLst>
        </pc:grpChg>
        <pc:grpChg chg="mod">
          <ac:chgData name="SAIFUL ANUAR BIN KARSANI" userId="fae44def-2431-4417-829a-5f6a5d3c8920" providerId="ADAL" clId="{75907C00-B302-4ED3-BEE8-7076850B8B00}" dt="2021-05-05T01:42:37.542" v="151" actId="1038"/>
          <ac:grpSpMkLst>
            <pc:docMk/>
            <pc:sldMk cId="63958189" sldId="264"/>
            <ac:grpSpMk id="19" creationId="{00000000-0000-0000-0000-000000000000}"/>
          </ac:grpSpMkLst>
        </pc:grpChg>
        <pc:grpChg chg="add mod">
          <ac:chgData name="SAIFUL ANUAR BIN KARSANI" userId="fae44def-2431-4417-829a-5f6a5d3c8920" providerId="ADAL" clId="{75907C00-B302-4ED3-BEE8-7076850B8B00}" dt="2021-05-05T01:51:51.427" v="798" actId="1076"/>
          <ac:grpSpMkLst>
            <pc:docMk/>
            <pc:sldMk cId="63958189" sldId="264"/>
            <ac:grpSpMk id="29" creationId="{DE28792A-A6DC-4DED-A9BA-62B1E4DA6FBF}"/>
          </ac:grpSpMkLst>
        </pc:grpChg>
        <pc:grpChg chg="add mod">
          <ac:chgData name="SAIFUL ANUAR BIN KARSANI" userId="fae44def-2431-4417-829a-5f6a5d3c8920" providerId="ADAL" clId="{75907C00-B302-4ED3-BEE8-7076850B8B00}" dt="2021-05-05T02:04:03.512" v="1200" actId="1035"/>
          <ac:grpSpMkLst>
            <pc:docMk/>
            <pc:sldMk cId="63958189" sldId="264"/>
            <ac:grpSpMk id="33" creationId="{3CB62643-7AF0-46FB-9CF9-9A4E801EBB6D}"/>
          </ac:grpSpMkLst>
        </pc:grpChg>
        <pc:grpChg chg="del mod">
          <ac:chgData name="SAIFUL ANUAR BIN KARSANI" userId="fae44def-2431-4417-829a-5f6a5d3c8920" providerId="ADAL" clId="{75907C00-B302-4ED3-BEE8-7076850B8B00}" dt="2021-05-05T01:48:32.012" v="630" actId="478"/>
          <ac:grpSpMkLst>
            <pc:docMk/>
            <pc:sldMk cId="63958189" sldId="264"/>
            <ac:grpSpMk id="59" creationId="{00000000-0000-0000-0000-000000000000}"/>
          </ac:grpSpMkLst>
        </pc:grpChg>
        <pc:picChg chg="mod">
          <ac:chgData name="SAIFUL ANUAR BIN KARSANI" userId="fae44def-2431-4417-829a-5f6a5d3c8920" providerId="ADAL" clId="{75907C00-B302-4ED3-BEE8-7076850B8B00}" dt="2021-05-05T01:42:37.542" v="151" actId="1038"/>
          <ac:picMkLst>
            <pc:docMk/>
            <pc:sldMk cId="63958189" sldId="264"/>
            <ac:picMk id="10" creationId="{00000000-0000-0000-0000-000000000000}"/>
          </ac:picMkLst>
        </pc:picChg>
        <pc:cxnChg chg="mod">
          <ac:chgData name="SAIFUL ANUAR BIN KARSANI" userId="fae44def-2431-4417-829a-5f6a5d3c8920" providerId="ADAL" clId="{75907C00-B302-4ED3-BEE8-7076850B8B00}" dt="2021-05-05T01:41:07.584" v="115" actId="1076"/>
          <ac:cxnSpMkLst>
            <pc:docMk/>
            <pc:sldMk cId="63958189" sldId="264"/>
            <ac:cxnSpMk id="17" creationId="{00000000-0000-0000-0000-000000000000}"/>
          </ac:cxnSpMkLst>
        </pc:cxnChg>
        <pc:cxnChg chg="mod">
          <ac:chgData name="SAIFUL ANUAR BIN KARSANI" userId="fae44def-2431-4417-829a-5f6a5d3c8920" providerId="ADAL" clId="{75907C00-B302-4ED3-BEE8-7076850B8B00}" dt="2021-05-05T01:48:38.426" v="631"/>
          <ac:cxnSpMkLst>
            <pc:docMk/>
            <pc:sldMk cId="63958189" sldId="264"/>
            <ac:cxnSpMk id="32" creationId="{2332789E-0EB3-410F-812F-E610EF6BA738}"/>
          </ac:cxnSpMkLst>
        </pc:cxnChg>
        <pc:cxnChg chg="mod">
          <ac:chgData name="SAIFUL ANUAR BIN KARSANI" userId="fae44def-2431-4417-829a-5f6a5d3c8920" providerId="ADAL" clId="{75907C00-B302-4ED3-BEE8-7076850B8B00}" dt="2021-05-05T01:51:59.188" v="799"/>
          <ac:cxnSpMkLst>
            <pc:docMk/>
            <pc:sldMk cId="63958189" sldId="264"/>
            <ac:cxnSpMk id="36" creationId="{C3B03770-A2ED-438C-9040-F9831582D21C}"/>
          </ac:cxnSpMkLst>
        </pc:cxnChg>
      </pc:sldChg>
      <pc:sldChg chg="modSp add mod">
        <pc:chgData name="SAIFUL ANUAR BIN KARSANI" userId="fae44def-2431-4417-829a-5f6a5d3c8920" providerId="ADAL" clId="{75907C00-B302-4ED3-BEE8-7076850B8B00}" dt="2021-05-05T04:19:47.607" v="3590" actId="1036"/>
        <pc:sldMkLst>
          <pc:docMk/>
          <pc:sldMk cId="182646936" sldId="267"/>
        </pc:sldMkLst>
        <pc:spChg chg="mod">
          <ac:chgData name="SAIFUL ANUAR BIN KARSANI" userId="fae44def-2431-4417-829a-5f6a5d3c8920" providerId="ADAL" clId="{75907C00-B302-4ED3-BEE8-7076850B8B00}" dt="2021-05-05T03:20:09.893" v="2817" actId="1076"/>
          <ac:spMkLst>
            <pc:docMk/>
            <pc:sldMk cId="182646936" sldId="267"/>
            <ac:spMk id="11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20:13.526" v="2818" actId="1076"/>
          <ac:spMkLst>
            <pc:docMk/>
            <pc:sldMk cId="182646936" sldId="267"/>
            <ac:spMk id="12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2:54:24.959" v="2310" actId="1035"/>
          <ac:spMkLst>
            <pc:docMk/>
            <pc:sldMk cId="182646936" sldId="267"/>
            <ac:spMk id="15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41:10.710" v="3397" actId="1036"/>
          <ac:spMkLst>
            <pc:docMk/>
            <pc:sldMk cId="182646936" sldId="267"/>
            <ac:spMk id="16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16:33.947" v="2794" actId="404"/>
          <ac:spMkLst>
            <pc:docMk/>
            <pc:sldMk cId="182646936" sldId="267"/>
            <ac:spMk id="18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16:08.802" v="2791" actId="404"/>
          <ac:spMkLst>
            <pc:docMk/>
            <pc:sldMk cId="182646936" sldId="267"/>
            <ac:spMk id="20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16:08.802" v="2791" actId="404"/>
          <ac:spMkLst>
            <pc:docMk/>
            <pc:sldMk cId="182646936" sldId="267"/>
            <ac:spMk id="21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16:08.802" v="2791" actId="404"/>
          <ac:spMkLst>
            <pc:docMk/>
            <pc:sldMk cId="182646936" sldId="267"/>
            <ac:spMk id="22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3:40:26.283" v="3365" actId="1035"/>
          <ac:spMkLst>
            <pc:docMk/>
            <pc:sldMk cId="182646936" sldId="267"/>
            <ac:spMk id="30" creationId="{2AC8994A-5EB8-41E8-93C2-B1AEBD4F76B6}"/>
          </ac:spMkLst>
        </pc:spChg>
        <pc:spChg chg="mod">
          <ac:chgData name="SAIFUL ANUAR BIN KARSANI" userId="fae44def-2431-4417-829a-5f6a5d3c8920" providerId="ADAL" clId="{75907C00-B302-4ED3-BEE8-7076850B8B00}" dt="2021-05-05T03:41:16.716" v="3404" actId="1036"/>
          <ac:spMkLst>
            <pc:docMk/>
            <pc:sldMk cId="182646936" sldId="267"/>
            <ac:spMk id="31" creationId="{068CE8A9-4B59-461F-9267-356081A6ADEC}"/>
          </ac:spMkLst>
        </pc:spChg>
        <pc:spChg chg="mod">
          <ac:chgData name="SAIFUL ANUAR BIN KARSANI" userId="fae44def-2431-4417-829a-5f6a5d3c8920" providerId="ADAL" clId="{75907C00-B302-4ED3-BEE8-7076850B8B00}" dt="2021-05-05T04:19:11.574" v="3546" actId="20577"/>
          <ac:spMkLst>
            <pc:docMk/>
            <pc:sldMk cId="182646936" sldId="267"/>
            <ac:spMk id="34" creationId="{AD3F6CFE-133C-4017-AE23-E7213928F5A2}"/>
          </ac:spMkLst>
        </pc:spChg>
        <pc:spChg chg="mod">
          <ac:chgData name="SAIFUL ANUAR BIN KARSANI" userId="fae44def-2431-4417-829a-5f6a5d3c8920" providerId="ADAL" clId="{75907C00-B302-4ED3-BEE8-7076850B8B00}" dt="2021-05-05T03:41:22.363" v="3410" actId="1036"/>
          <ac:spMkLst>
            <pc:docMk/>
            <pc:sldMk cId="182646936" sldId="267"/>
            <ac:spMk id="35" creationId="{B65C94B4-4576-45AF-A3AA-9FFD9AFE5B1E}"/>
          </ac:spMkLst>
        </pc:spChg>
        <pc:spChg chg="mod">
          <ac:chgData name="SAIFUL ANUAR BIN KARSANI" userId="fae44def-2431-4417-829a-5f6a5d3c8920" providerId="ADAL" clId="{75907C00-B302-4ED3-BEE8-7076850B8B00}" dt="2021-05-05T03:15:19.748" v="2782" actId="14100"/>
          <ac:spMkLst>
            <pc:docMk/>
            <pc:sldMk cId="182646936" sldId="267"/>
            <ac:spMk id="55" creationId="{00000000-0000-0000-0000-000000000000}"/>
          </ac:spMkLst>
        </pc:spChg>
        <pc:grpChg chg="mod">
          <ac:chgData name="SAIFUL ANUAR BIN KARSANI" userId="fae44def-2431-4417-829a-5f6a5d3c8920" providerId="ADAL" clId="{75907C00-B302-4ED3-BEE8-7076850B8B00}" dt="2021-05-05T04:19:47.607" v="3590" actId="1036"/>
          <ac:grpSpMkLst>
            <pc:docMk/>
            <pc:sldMk cId="182646936" sldId="267"/>
            <ac:grpSpMk id="14" creationId="{00000000-0000-0000-0000-000000000000}"/>
          </ac:grpSpMkLst>
        </pc:grpChg>
        <pc:grpChg chg="mod">
          <ac:chgData name="SAIFUL ANUAR BIN KARSANI" userId="fae44def-2431-4417-829a-5f6a5d3c8920" providerId="ADAL" clId="{75907C00-B302-4ED3-BEE8-7076850B8B00}" dt="2021-05-05T03:16:23.059" v="2792" actId="1076"/>
          <ac:grpSpMkLst>
            <pc:docMk/>
            <pc:sldMk cId="182646936" sldId="267"/>
            <ac:grpSpMk id="19" creationId="{00000000-0000-0000-0000-000000000000}"/>
          </ac:grpSpMkLst>
        </pc:grpChg>
        <pc:grpChg chg="mod">
          <ac:chgData name="SAIFUL ANUAR BIN KARSANI" userId="fae44def-2431-4417-829a-5f6a5d3c8920" providerId="ADAL" clId="{75907C00-B302-4ED3-BEE8-7076850B8B00}" dt="2021-05-05T04:19:42.078" v="3584" actId="1036"/>
          <ac:grpSpMkLst>
            <pc:docMk/>
            <pc:sldMk cId="182646936" sldId="267"/>
            <ac:grpSpMk id="29" creationId="{DE28792A-A6DC-4DED-A9BA-62B1E4DA6FBF}"/>
          </ac:grpSpMkLst>
        </pc:grpChg>
        <pc:grpChg chg="mod">
          <ac:chgData name="SAIFUL ANUAR BIN KARSANI" userId="fae44def-2431-4417-829a-5f6a5d3c8920" providerId="ADAL" clId="{75907C00-B302-4ED3-BEE8-7076850B8B00}" dt="2021-05-05T04:19:18.106" v="3563" actId="1036"/>
          <ac:grpSpMkLst>
            <pc:docMk/>
            <pc:sldMk cId="182646936" sldId="267"/>
            <ac:grpSpMk id="33" creationId="{3CB62643-7AF0-46FB-9CF9-9A4E801EBB6D}"/>
          </ac:grpSpMkLst>
        </pc:grpChg>
        <pc:picChg chg="mod">
          <ac:chgData name="SAIFUL ANUAR BIN KARSANI" userId="fae44def-2431-4417-829a-5f6a5d3c8920" providerId="ADAL" clId="{75907C00-B302-4ED3-BEE8-7076850B8B00}" dt="2021-05-05T03:15:49.764" v="2788" actId="1076"/>
          <ac:picMkLst>
            <pc:docMk/>
            <pc:sldMk cId="182646936" sldId="267"/>
            <ac:picMk id="10" creationId="{00000000-0000-0000-0000-000000000000}"/>
          </ac:picMkLst>
        </pc:picChg>
      </pc:sldChg>
      <pc:sldChg chg="modSp add mod">
        <pc:chgData name="SAIFUL ANUAR BIN KARSANI" userId="fae44def-2431-4417-829a-5f6a5d3c8920" providerId="ADAL" clId="{75907C00-B302-4ED3-BEE8-7076850B8B00}" dt="2021-05-05T04:25:12.873" v="3623"/>
        <pc:sldMkLst>
          <pc:docMk/>
          <pc:sldMk cId="1110817614" sldId="268"/>
        </pc:sldMkLst>
        <pc:spChg chg="mod">
          <ac:chgData name="SAIFUL ANUAR BIN KARSANI" userId="fae44def-2431-4417-829a-5f6a5d3c8920" providerId="ADAL" clId="{75907C00-B302-4ED3-BEE8-7076850B8B00}" dt="2021-05-05T04:24:00.782" v="3607"/>
          <ac:spMkLst>
            <pc:docMk/>
            <pc:sldMk cId="1110817614" sldId="268"/>
            <ac:spMk id="15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4:24:23.291" v="3609" actId="20577"/>
          <ac:spMkLst>
            <pc:docMk/>
            <pc:sldMk cId="1110817614" sldId="268"/>
            <ac:spMk id="30" creationId="{2AC8994A-5EB8-41E8-93C2-B1AEBD4F76B6}"/>
          </ac:spMkLst>
        </pc:spChg>
        <pc:spChg chg="mod">
          <ac:chgData name="SAIFUL ANUAR BIN KARSANI" userId="fae44def-2431-4417-829a-5f6a5d3c8920" providerId="ADAL" clId="{75907C00-B302-4ED3-BEE8-7076850B8B00}" dt="2021-05-05T04:25:12.873" v="3623"/>
          <ac:spMkLst>
            <pc:docMk/>
            <pc:sldMk cId="1110817614" sldId="268"/>
            <ac:spMk id="34" creationId="{AD3F6CFE-133C-4017-AE23-E7213928F5A2}"/>
          </ac:spMkLst>
        </pc:spChg>
        <pc:grpChg chg="mod">
          <ac:chgData name="SAIFUL ANUAR BIN KARSANI" userId="fae44def-2431-4417-829a-5f6a5d3c8920" providerId="ADAL" clId="{75907C00-B302-4ED3-BEE8-7076850B8B00}" dt="2021-05-05T04:24:51.782" v="3619" actId="1076"/>
          <ac:grpSpMkLst>
            <pc:docMk/>
            <pc:sldMk cId="1110817614" sldId="268"/>
            <ac:grpSpMk id="33" creationId="{3CB62643-7AF0-46FB-9CF9-9A4E801EBB6D}"/>
          </ac:grpSpMkLst>
        </pc:grpChg>
        <pc:cxnChg chg="mod">
          <ac:chgData name="SAIFUL ANUAR BIN KARSANI" userId="fae44def-2431-4417-829a-5f6a5d3c8920" providerId="ADAL" clId="{75907C00-B302-4ED3-BEE8-7076850B8B00}" dt="2021-05-05T04:24:52.131" v="3620" actId="1076"/>
          <ac:cxnSpMkLst>
            <pc:docMk/>
            <pc:sldMk cId="1110817614" sldId="268"/>
            <ac:cxnSpMk id="36" creationId="{C3B03770-A2ED-438C-9040-F9831582D21C}"/>
          </ac:cxnSpMkLst>
        </pc:cxnChg>
      </pc:sldChg>
      <pc:sldChg chg="modSp add mod">
        <pc:chgData name="SAIFUL ANUAR BIN KARSANI" userId="fae44def-2431-4417-829a-5f6a5d3c8920" providerId="ADAL" clId="{75907C00-B302-4ED3-BEE8-7076850B8B00}" dt="2021-05-05T04:49:27.233" v="3628" actId="207"/>
        <pc:sldMkLst>
          <pc:docMk/>
          <pc:sldMk cId="4184795509" sldId="269"/>
        </pc:sldMkLst>
        <pc:spChg chg="mod">
          <ac:chgData name="SAIFUL ANUAR BIN KARSANI" userId="fae44def-2431-4417-829a-5f6a5d3c8920" providerId="ADAL" clId="{75907C00-B302-4ED3-BEE8-7076850B8B00}" dt="2021-05-05T04:49:17.308" v="3625" actId="207"/>
          <ac:spMkLst>
            <pc:docMk/>
            <pc:sldMk cId="4184795509" sldId="269"/>
            <ac:spMk id="11" creationId="{00000000-0000-0000-0000-000000000000}"/>
          </ac:spMkLst>
        </pc:spChg>
        <pc:spChg chg="mod">
          <ac:chgData name="SAIFUL ANUAR BIN KARSANI" userId="fae44def-2431-4417-829a-5f6a5d3c8920" providerId="ADAL" clId="{75907C00-B302-4ED3-BEE8-7076850B8B00}" dt="2021-05-05T04:49:27.233" v="3628" actId="207"/>
          <ac:spMkLst>
            <pc:docMk/>
            <pc:sldMk cId="4184795509" sldId="269"/>
            <ac:spMk id="12" creationId="{00000000-0000-0000-0000-000000000000}"/>
          </ac:spMkLst>
        </pc:spChg>
      </pc:sldChg>
    </pc:docChg>
  </pc:docChgLst>
  <pc:docChgLst>
    <pc:chgData name="SAIFUL ANUAR BIN KARSANI" userId="fae44def-2431-4417-829a-5f6a5d3c8920" providerId="ADAL" clId="{661E7D31-B3FF-4A08-AEED-B11CAA0B9775}"/>
    <pc:docChg chg="undo custSel modSld">
      <pc:chgData name="SAIFUL ANUAR BIN KARSANI" userId="fae44def-2431-4417-829a-5f6a5d3c8920" providerId="ADAL" clId="{661E7D31-B3FF-4A08-AEED-B11CAA0B9775}" dt="2021-05-31T08:02:21.307" v="3" actId="207"/>
      <pc:docMkLst>
        <pc:docMk/>
      </pc:docMkLst>
      <pc:sldChg chg="modSp mod">
        <pc:chgData name="SAIFUL ANUAR BIN KARSANI" userId="fae44def-2431-4417-829a-5f6a5d3c8920" providerId="ADAL" clId="{661E7D31-B3FF-4A08-AEED-B11CAA0B9775}" dt="2021-05-31T08:02:21.307" v="3" actId="207"/>
        <pc:sldMkLst>
          <pc:docMk/>
          <pc:sldMk cId="1110817614" sldId="268"/>
        </pc:sldMkLst>
        <pc:spChg chg="mod">
          <ac:chgData name="SAIFUL ANUAR BIN KARSANI" userId="fae44def-2431-4417-829a-5f6a5d3c8920" providerId="ADAL" clId="{661E7D31-B3FF-4A08-AEED-B11CAA0B9775}" dt="2021-05-31T08:02:16.743" v="2" actId="207"/>
          <ac:spMkLst>
            <pc:docMk/>
            <pc:sldMk cId="1110817614" sldId="268"/>
            <ac:spMk id="11" creationId="{00000000-0000-0000-0000-000000000000}"/>
          </ac:spMkLst>
        </pc:spChg>
        <pc:spChg chg="mod">
          <ac:chgData name="SAIFUL ANUAR BIN KARSANI" userId="fae44def-2431-4417-829a-5f6a5d3c8920" providerId="ADAL" clId="{661E7D31-B3FF-4A08-AEED-B11CAA0B9775}" dt="2021-05-31T08:02:21.307" v="3" actId="207"/>
          <ac:spMkLst>
            <pc:docMk/>
            <pc:sldMk cId="1110817614" sldId="268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361B7-EC52-4289-A41F-9AF84C2347BE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1B1BA-BF3D-4D4C-A0C1-B205989C3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0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9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19942"/>
            <a:ext cx="3055092" cy="78812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22429" r="6636" b="48975"/>
          <a:stretch/>
        </p:blipFill>
        <p:spPr>
          <a:xfrm flipH="1">
            <a:off x="0" y="1"/>
            <a:ext cx="12801594" cy="1519518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/>
        </p:nvSpPr>
        <p:spPr>
          <a:xfrm flipH="1">
            <a:off x="8210282" y="1029593"/>
            <a:ext cx="4591318" cy="516820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 flipH="1">
            <a:off x="0" y="874057"/>
            <a:ext cx="12818858" cy="1152764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  <a:gd name="connsiteX0" fmla="*/ 4072878 w 4072878"/>
              <a:gd name="connsiteY0" fmla="*/ 0 h 2548371"/>
              <a:gd name="connsiteX1" fmla="*/ 4072878 w 4072878"/>
              <a:gd name="connsiteY1" fmla="*/ 1926631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  <a:gd name="connsiteX9" fmla="*/ 4072878 w 4072878"/>
              <a:gd name="connsiteY9" fmla="*/ 0 h 2548371"/>
              <a:gd name="connsiteX0" fmla="*/ 4072878 w 4072878"/>
              <a:gd name="connsiteY0" fmla="*/ 0 h 2504769"/>
              <a:gd name="connsiteX1" fmla="*/ 4072878 w 4072878"/>
              <a:gd name="connsiteY1" fmla="*/ 1926631 h 2504769"/>
              <a:gd name="connsiteX2" fmla="*/ 3967388 w 4072878"/>
              <a:gd name="connsiteY2" fmla="*/ 2474940 h 2504769"/>
              <a:gd name="connsiteX3" fmla="*/ 3143708 w 4072878"/>
              <a:gd name="connsiteY3" fmla="*/ 2498403 h 2504769"/>
              <a:gd name="connsiteX4" fmla="*/ 144639 w 4072878"/>
              <a:gd name="connsiteY4" fmla="*/ 1474801 h 2504769"/>
              <a:gd name="connsiteX5" fmla="*/ 0 w 4072878"/>
              <a:gd name="connsiteY5" fmla="*/ 1349511 h 2504769"/>
              <a:gd name="connsiteX6" fmla="*/ 7645 w 4072878"/>
              <a:gd name="connsiteY6" fmla="*/ 1350876 h 2504769"/>
              <a:gd name="connsiteX7" fmla="*/ 723622 w 4072878"/>
              <a:gd name="connsiteY7" fmla="*/ 1405047 h 2504769"/>
              <a:gd name="connsiteX8" fmla="*/ 3884734 w 4072878"/>
              <a:gd name="connsiteY8" fmla="*/ 183710 h 2504769"/>
              <a:gd name="connsiteX9" fmla="*/ 4072878 w 4072878"/>
              <a:gd name="connsiteY9" fmla="*/ 0 h 2504769"/>
              <a:gd name="connsiteX0" fmla="*/ 4072878 w 4072878"/>
              <a:gd name="connsiteY0" fmla="*/ 0 h 2601442"/>
              <a:gd name="connsiteX1" fmla="*/ 4072878 w 4072878"/>
              <a:gd name="connsiteY1" fmla="*/ 1926631 h 2601442"/>
              <a:gd name="connsiteX2" fmla="*/ 3967388 w 4072878"/>
              <a:gd name="connsiteY2" fmla="*/ 2474940 h 2601442"/>
              <a:gd name="connsiteX3" fmla="*/ 3143708 w 4072878"/>
              <a:gd name="connsiteY3" fmla="*/ 2498403 h 2601442"/>
              <a:gd name="connsiteX4" fmla="*/ 144639 w 4072878"/>
              <a:gd name="connsiteY4" fmla="*/ 1474801 h 2601442"/>
              <a:gd name="connsiteX5" fmla="*/ 0 w 4072878"/>
              <a:gd name="connsiteY5" fmla="*/ 1349511 h 2601442"/>
              <a:gd name="connsiteX6" fmla="*/ 7645 w 4072878"/>
              <a:gd name="connsiteY6" fmla="*/ 1350876 h 2601442"/>
              <a:gd name="connsiteX7" fmla="*/ 723622 w 4072878"/>
              <a:gd name="connsiteY7" fmla="*/ 1405047 h 2601442"/>
              <a:gd name="connsiteX8" fmla="*/ 3884734 w 4072878"/>
              <a:gd name="connsiteY8" fmla="*/ 183710 h 2601442"/>
              <a:gd name="connsiteX9" fmla="*/ 4072878 w 4072878"/>
              <a:gd name="connsiteY9" fmla="*/ 0 h 2601442"/>
              <a:gd name="connsiteX0" fmla="*/ 4072878 w 4072878"/>
              <a:gd name="connsiteY0" fmla="*/ 0 h 2508030"/>
              <a:gd name="connsiteX1" fmla="*/ 4072878 w 4072878"/>
              <a:gd name="connsiteY1" fmla="*/ 1926631 h 2508030"/>
              <a:gd name="connsiteX2" fmla="*/ 3928936 w 4072878"/>
              <a:gd name="connsiteY2" fmla="*/ 2000243 h 2508030"/>
              <a:gd name="connsiteX3" fmla="*/ 3143708 w 4072878"/>
              <a:gd name="connsiteY3" fmla="*/ 2498403 h 2508030"/>
              <a:gd name="connsiteX4" fmla="*/ 144639 w 4072878"/>
              <a:gd name="connsiteY4" fmla="*/ 1474801 h 2508030"/>
              <a:gd name="connsiteX5" fmla="*/ 0 w 4072878"/>
              <a:gd name="connsiteY5" fmla="*/ 1349511 h 2508030"/>
              <a:gd name="connsiteX6" fmla="*/ 7645 w 4072878"/>
              <a:gd name="connsiteY6" fmla="*/ 1350876 h 2508030"/>
              <a:gd name="connsiteX7" fmla="*/ 723622 w 4072878"/>
              <a:gd name="connsiteY7" fmla="*/ 1405047 h 2508030"/>
              <a:gd name="connsiteX8" fmla="*/ 3884734 w 4072878"/>
              <a:gd name="connsiteY8" fmla="*/ 183710 h 2508030"/>
              <a:gd name="connsiteX9" fmla="*/ 4072878 w 4072878"/>
              <a:gd name="connsiteY9" fmla="*/ 0 h 2508030"/>
              <a:gd name="connsiteX0" fmla="*/ 4072878 w 4072878"/>
              <a:gd name="connsiteY0" fmla="*/ 0 h 2508028"/>
              <a:gd name="connsiteX1" fmla="*/ 4072878 w 4072878"/>
              <a:gd name="connsiteY1" fmla="*/ 1801711 h 2508028"/>
              <a:gd name="connsiteX2" fmla="*/ 3928936 w 4072878"/>
              <a:gd name="connsiteY2" fmla="*/ 2000243 h 2508028"/>
              <a:gd name="connsiteX3" fmla="*/ 3143708 w 4072878"/>
              <a:gd name="connsiteY3" fmla="*/ 2498403 h 2508028"/>
              <a:gd name="connsiteX4" fmla="*/ 144639 w 4072878"/>
              <a:gd name="connsiteY4" fmla="*/ 1474801 h 2508028"/>
              <a:gd name="connsiteX5" fmla="*/ 0 w 4072878"/>
              <a:gd name="connsiteY5" fmla="*/ 1349511 h 2508028"/>
              <a:gd name="connsiteX6" fmla="*/ 7645 w 4072878"/>
              <a:gd name="connsiteY6" fmla="*/ 1350876 h 2508028"/>
              <a:gd name="connsiteX7" fmla="*/ 723622 w 4072878"/>
              <a:gd name="connsiteY7" fmla="*/ 1405047 h 2508028"/>
              <a:gd name="connsiteX8" fmla="*/ 3884734 w 4072878"/>
              <a:gd name="connsiteY8" fmla="*/ 183710 h 2508028"/>
              <a:gd name="connsiteX9" fmla="*/ 4072878 w 4072878"/>
              <a:gd name="connsiteY9" fmla="*/ 0 h 2508028"/>
              <a:gd name="connsiteX0" fmla="*/ 4072878 w 4072878"/>
              <a:gd name="connsiteY0" fmla="*/ 0 h 2508030"/>
              <a:gd name="connsiteX1" fmla="*/ 4072878 w 4072878"/>
              <a:gd name="connsiteY1" fmla="*/ 1801711 h 2508030"/>
              <a:gd name="connsiteX2" fmla="*/ 3928936 w 4072878"/>
              <a:gd name="connsiteY2" fmla="*/ 2000243 h 2508030"/>
              <a:gd name="connsiteX3" fmla="*/ 3134130 w 4072878"/>
              <a:gd name="connsiteY3" fmla="*/ 2498404 h 2508030"/>
              <a:gd name="connsiteX4" fmla="*/ 144639 w 4072878"/>
              <a:gd name="connsiteY4" fmla="*/ 1474801 h 2508030"/>
              <a:gd name="connsiteX5" fmla="*/ 0 w 4072878"/>
              <a:gd name="connsiteY5" fmla="*/ 1349511 h 2508030"/>
              <a:gd name="connsiteX6" fmla="*/ 7645 w 4072878"/>
              <a:gd name="connsiteY6" fmla="*/ 1350876 h 2508030"/>
              <a:gd name="connsiteX7" fmla="*/ 723622 w 4072878"/>
              <a:gd name="connsiteY7" fmla="*/ 1405047 h 2508030"/>
              <a:gd name="connsiteX8" fmla="*/ 3884734 w 4072878"/>
              <a:gd name="connsiteY8" fmla="*/ 183710 h 2508030"/>
              <a:gd name="connsiteX9" fmla="*/ 4072878 w 4072878"/>
              <a:gd name="connsiteY9" fmla="*/ 0 h 2508030"/>
              <a:gd name="connsiteX0" fmla="*/ 4072878 w 4072878"/>
              <a:gd name="connsiteY0" fmla="*/ 0 h 2536860"/>
              <a:gd name="connsiteX1" fmla="*/ 4072878 w 4072878"/>
              <a:gd name="connsiteY1" fmla="*/ 1801711 h 2536860"/>
              <a:gd name="connsiteX2" fmla="*/ 3928936 w 4072878"/>
              <a:gd name="connsiteY2" fmla="*/ 2000243 h 2536860"/>
              <a:gd name="connsiteX3" fmla="*/ 3134130 w 4072878"/>
              <a:gd name="connsiteY3" fmla="*/ 2498404 h 2536860"/>
              <a:gd name="connsiteX4" fmla="*/ 144639 w 4072878"/>
              <a:gd name="connsiteY4" fmla="*/ 1474801 h 2536860"/>
              <a:gd name="connsiteX5" fmla="*/ 0 w 4072878"/>
              <a:gd name="connsiteY5" fmla="*/ 1349511 h 2536860"/>
              <a:gd name="connsiteX6" fmla="*/ 7645 w 4072878"/>
              <a:gd name="connsiteY6" fmla="*/ 1350876 h 2536860"/>
              <a:gd name="connsiteX7" fmla="*/ 723622 w 4072878"/>
              <a:gd name="connsiteY7" fmla="*/ 1405047 h 2536860"/>
              <a:gd name="connsiteX8" fmla="*/ 3884734 w 4072878"/>
              <a:gd name="connsiteY8" fmla="*/ 183710 h 2536860"/>
              <a:gd name="connsiteX9" fmla="*/ 4072878 w 4072878"/>
              <a:gd name="connsiteY9" fmla="*/ 0 h 2536860"/>
              <a:gd name="connsiteX0" fmla="*/ 4072878 w 4072878"/>
              <a:gd name="connsiteY0" fmla="*/ 0 h 2506354"/>
              <a:gd name="connsiteX1" fmla="*/ 4072878 w 4072878"/>
              <a:gd name="connsiteY1" fmla="*/ 1801711 h 2506354"/>
              <a:gd name="connsiteX2" fmla="*/ 3912973 w 4072878"/>
              <a:gd name="connsiteY2" fmla="*/ 1962904 h 2506354"/>
              <a:gd name="connsiteX3" fmla="*/ 3134130 w 4072878"/>
              <a:gd name="connsiteY3" fmla="*/ 2498404 h 2506354"/>
              <a:gd name="connsiteX4" fmla="*/ 144639 w 4072878"/>
              <a:gd name="connsiteY4" fmla="*/ 1474801 h 2506354"/>
              <a:gd name="connsiteX5" fmla="*/ 0 w 4072878"/>
              <a:gd name="connsiteY5" fmla="*/ 1349511 h 2506354"/>
              <a:gd name="connsiteX6" fmla="*/ 7645 w 4072878"/>
              <a:gd name="connsiteY6" fmla="*/ 1350876 h 2506354"/>
              <a:gd name="connsiteX7" fmla="*/ 723622 w 4072878"/>
              <a:gd name="connsiteY7" fmla="*/ 1405047 h 2506354"/>
              <a:gd name="connsiteX8" fmla="*/ 3884734 w 4072878"/>
              <a:gd name="connsiteY8" fmla="*/ 183710 h 2506354"/>
              <a:gd name="connsiteX9" fmla="*/ 4072878 w 4072878"/>
              <a:gd name="connsiteY9" fmla="*/ 0 h 2506354"/>
              <a:gd name="connsiteX0" fmla="*/ 4072878 w 4072878"/>
              <a:gd name="connsiteY0" fmla="*/ 0 h 2513752"/>
              <a:gd name="connsiteX1" fmla="*/ 4072878 w 4072878"/>
              <a:gd name="connsiteY1" fmla="*/ 1801711 h 2513752"/>
              <a:gd name="connsiteX2" fmla="*/ 3912973 w 4072878"/>
              <a:gd name="connsiteY2" fmla="*/ 1962904 h 2513752"/>
              <a:gd name="connsiteX3" fmla="*/ 3134130 w 4072878"/>
              <a:gd name="connsiteY3" fmla="*/ 2498404 h 2513752"/>
              <a:gd name="connsiteX4" fmla="*/ 144639 w 4072878"/>
              <a:gd name="connsiteY4" fmla="*/ 1474801 h 2513752"/>
              <a:gd name="connsiteX5" fmla="*/ 0 w 4072878"/>
              <a:gd name="connsiteY5" fmla="*/ 1349511 h 2513752"/>
              <a:gd name="connsiteX6" fmla="*/ 7645 w 4072878"/>
              <a:gd name="connsiteY6" fmla="*/ 1350876 h 2513752"/>
              <a:gd name="connsiteX7" fmla="*/ 723622 w 4072878"/>
              <a:gd name="connsiteY7" fmla="*/ 1405047 h 2513752"/>
              <a:gd name="connsiteX8" fmla="*/ 3884734 w 4072878"/>
              <a:gd name="connsiteY8" fmla="*/ 183710 h 2513752"/>
              <a:gd name="connsiteX9" fmla="*/ 4072878 w 4072878"/>
              <a:gd name="connsiteY9" fmla="*/ 0 h 2513752"/>
              <a:gd name="connsiteX0" fmla="*/ 4072878 w 4072878"/>
              <a:gd name="connsiteY0" fmla="*/ 0 h 2523393"/>
              <a:gd name="connsiteX1" fmla="*/ 4072878 w 4072878"/>
              <a:gd name="connsiteY1" fmla="*/ 1801711 h 2523393"/>
              <a:gd name="connsiteX2" fmla="*/ 3912973 w 4072878"/>
              <a:gd name="connsiteY2" fmla="*/ 1962904 h 2523393"/>
              <a:gd name="connsiteX3" fmla="*/ 3134130 w 4072878"/>
              <a:gd name="connsiteY3" fmla="*/ 2498404 h 2523393"/>
              <a:gd name="connsiteX4" fmla="*/ 144639 w 4072878"/>
              <a:gd name="connsiteY4" fmla="*/ 1474801 h 2523393"/>
              <a:gd name="connsiteX5" fmla="*/ 0 w 4072878"/>
              <a:gd name="connsiteY5" fmla="*/ 1349511 h 2523393"/>
              <a:gd name="connsiteX6" fmla="*/ 7645 w 4072878"/>
              <a:gd name="connsiteY6" fmla="*/ 1350876 h 2523393"/>
              <a:gd name="connsiteX7" fmla="*/ 723622 w 4072878"/>
              <a:gd name="connsiteY7" fmla="*/ 1405047 h 2523393"/>
              <a:gd name="connsiteX8" fmla="*/ 3884734 w 4072878"/>
              <a:gd name="connsiteY8" fmla="*/ 183710 h 2523393"/>
              <a:gd name="connsiteX9" fmla="*/ 4072878 w 4072878"/>
              <a:gd name="connsiteY9" fmla="*/ 0 h 2523393"/>
              <a:gd name="connsiteX0" fmla="*/ 4072878 w 4072878"/>
              <a:gd name="connsiteY0" fmla="*/ 0 h 2506740"/>
              <a:gd name="connsiteX1" fmla="*/ 4072878 w 4072878"/>
              <a:gd name="connsiteY1" fmla="*/ 1801711 h 2506740"/>
              <a:gd name="connsiteX2" fmla="*/ 3912973 w 4072878"/>
              <a:gd name="connsiteY2" fmla="*/ 1962904 h 2506740"/>
              <a:gd name="connsiteX3" fmla="*/ 3134130 w 4072878"/>
              <a:gd name="connsiteY3" fmla="*/ 2479735 h 2506740"/>
              <a:gd name="connsiteX4" fmla="*/ 144639 w 4072878"/>
              <a:gd name="connsiteY4" fmla="*/ 1474801 h 2506740"/>
              <a:gd name="connsiteX5" fmla="*/ 0 w 4072878"/>
              <a:gd name="connsiteY5" fmla="*/ 1349511 h 2506740"/>
              <a:gd name="connsiteX6" fmla="*/ 7645 w 4072878"/>
              <a:gd name="connsiteY6" fmla="*/ 1350876 h 2506740"/>
              <a:gd name="connsiteX7" fmla="*/ 723622 w 4072878"/>
              <a:gd name="connsiteY7" fmla="*/ 1405047 h 2506740"/>
              <a:gd name="connsiteX8" fmla="*/ 3884734 w 4072878"/>
              <a:gd name="connsiteY8" fmla="*/ 183710 h 2506740"/>
              <a:gd name="connsiteX9" fmla="*/ 4072878 w 4072878"/>
              <a:gd name="connsiteY9" fmla="*/ 0 h 2506740"/>
              <a:gd name="connsiteX0" fmla="*/ 4072878 w 4072878"/>
              <a:gd name="connsiteY0" fmla="*/ 0 h 2519972"/>
              <a:gd name="connsiteX1" fmla="*/ 4072878 w 4072878"/>
              <a:gd name="connsiteY1" fmla="*/ 1801711 h 2519972"/>
              <a:gd name="connsiteX2" fmla="*/ 3912973 w 4072878"/>
              <a:gd name="connsiteY2" fmla="*/ 1962904 h 2519972"/>
              <a:gd name="connsiteX3" fmla="*/ 3134130 w 4072878"/>
              <a:gd name="connsiteY3" fmla="*/ 2479735 h 2519972"/>
              <a:gd name="connsiteX4" fmla="*/ 144639 w 4072878"/>
              <a:gd name="connsiteY4" fmla="*/ 1474801 h 2519972"/>
              <a:gd name="connsiteX5" fmla="*/ 0 w 4072878"/>
              <a:gd name="connsiteY5" fmla="*/ 1349511 h 2519972"/>
              <a:gd name="connsiteX6" fmla="*/ 7645 w 4072878"/>
              <a:gd name="connsiteY6" fmla="*/ 1350876 h 2519972"/>
              <a:gd name="connsiteX7" fmla="*/ 723622 w 4072878"/>
              <a:gd name="connsiteY7" fmla="*/ 1405047 h 2519972"/>
              <a:gd name="connsiteX8" fmla="*/ 3884734 w 4072878"/>
              <a:gd name="connsiteY8" fmla="*/ 183710 h 2519972"/>
              <a:gd name="connsiteX9" fmla="*/ 4072878 w 4072878"/>
              <a:gd name="connsiteY9" fmla="*/ 0 h 2519972"/>
              <a:gd name="connsiteX0" fmla="*/ 4072878 w 4072878"/>
              <a:gd name="connsiteY0" fmla="*/ 0 h 2550632"/>
              <a:gd name="connsiteX1" fmla="*/ 4072878 w 4072878"/>
              <a:gd name="connsiteY1" fmla="*/ 1801711 h 2550632"/>
              <a:gd name="connsiteX2" fmla="*/ 3912973 w 4072878"/>
              <a:gd name="connsiteY2" fmla="*/ 1962904 h 2550632"/>
              <a:gd name="connsiteX3" fmla="*/ 3134130 w 4072878"/>
              <a:gd name="connsiteY3" fmla="*/ 2479735 h 2550632"/>
              <a:gd name="connsiteX4" fmla="*/ 144639 w 4072878"/>
              <a:gd name="connsiteY4" fmla="*/ 1474801 h 2550632"/>
              <a:gd name="connsiteX5" fmla="*/ 0 w 4072878"/>
              <a:gd name="connsiteY5" fmla="*/ 1349511 h 2550632"/>
              <a:gd name="connsiteX6" fmla="*/ 7645 w 4072878"/>
              <a:gd name="connsiteY6" fmla="*/ 1350876 h 2550632"/>
              <a:gd name="connsiteX7" fmla="*/ 723622 w 4072878"/>
              <a:gd name="connsiteY7" fmla="*/ 1405047 h 2550632"/>
              <a:gd name="connsiteX8" fmla="*/ 3884734 w 4072878"/>
              <a:gd name="connsiteY8" fmla="*/ 183710 h 2550632"/>
              <a:gd name="connsiteX9" fmla="*/ 4072878 w 4072878"/>
              <a:gd name="connsiteY9" fmla="*/ 0 h 2550632"/>
              <a:gd name="connsiteX0" fmla="*/ 4072878 w 4072878"/>
              <a:gd name="connsiteY0" fmla="*/ 0 h 2546348"/>
              <a:gd name="connsiteX1" fmla="*/ 4072878 w 4072878"/>
              <a:gd name="connsiteY1" fmla="*/ 1801711 h 2546348"/>
              <a:gd name="connsiteX2" fmla="*/ 3922551 w 4072878"/>
              <a:gd name="connsiteY2" fmla="*/ 2112259 h 2546348"/>
              <a:gd name="connsiteX3" fmla="*/ 3134130 w 4072878"/>
              <a:gd name="connsiteY3" fmla="*/ 2479735 h 2546348"/>
              <a:gd name="connsiteX4" fmla="*/ 144639 w 4072878"/>
              <a:gd name="connsiteY4" fmla="*/ 1474801 h 2546348"/>
              <a:gd name="connsiteX5" fmla="*/ 0 w 4072878"/>
              <a:gd name="connsiteY5" fmla="*/ 1349511 h 2546348"/>
              <a:gd name="connsiteX6" fmla="*/ 7645 w 4072878"/>
              <a:gd name="connsiteY6" fmla="*/ 1350876 h 2546348"/>
              <a:gd name="connsiteX7" fmla="*/ 723622 w 4072878"/>
              <a:gd name="connsiteY7" fmla="*/ 1405047 h 2546348"/>
              <a:gd name="connsiteX8" fmla="*/ 3884734 w 4072878"/>
              <a:gd name="connsiteY8" fmla="*/ 183710 h 2546348"/>
              <a:gd name="connsiteX9" fmla="*/ 4072878 w 4072878"/>
              <a:gd name="connsiteY9" fmla="*/ 0 h 2546348"/>
              <a:gd name="connsiteX0" fmla="*/ 4072878 w 4072878"/>
              <a:gd name="connsiteY0" fmla="*/ 0 h 2489857"/>
              <a:gd name="connsiteX1" fmla="*/ 4072878 w 4072878"/>
              <a:gd name="connsiteY1" fmla="*/ 1801711 h 2489857"/>
              <a:gd name="connsiteX2" fmla="*/ 3922551 w 4072878"/>
              <a:gd name="connsiteY2" fmla="*/ 2112259 h 2489857"/>
              <a:gd name="connsiteX3" fmla="*/ 3134130 w 4072878"/>
              <a:gd name="connsiteY3" fmla="*/ 2479735 h 2489857"/>
              <a:gd name="connsiteX4" fmla="*/ 144639 w 4072878"/>
              <a:gd name="connsiteY4" fmla="*/ 1474801 h 2489857"/>
              <a:gd name="connsiteX5" fmla="*/ 0 w 4072878"/>
              <a:gd name="connsiteY5" fmla="*/ 1349511 h 2489857"/>
              <a:gd name="connsiteX6" fmla="*/ 7645 w 4072878"/>
              <a:gd name="connsiteY6" fmla="*/ 1350876 h 2489857"/>
              <a:gd name="connsiteX7" fmla="*/ 723622 w 4072878"/>
              <a:gd name="connsiteY7" fmla="*/ 1405047 h 2489857"/>
              <a:gd name="connsiteX8" fmla="*/ 3884734 w 4072878"/>
              <a:gd name="connsiteY8" fmla="*/ 183710 h 2489857"/>
              <a:gd name="connsiteX9" fmla="*/ 4072878 w 4072878"/>
              <a:gd name="connsiteY9" fmla="*/ 0 h 2489857"/>
              <a:gd name="connsiteX0" fmla="*/ 4072878 w 4072878"/>
              <a:gd name="connsiteY0" fmla="*/ 0 h 2503197"/>
              <a:gd name="connsiteX1" fmla="*/ 4072878 w 4072878"/>
              <a:gd name="connsiteY1" fmla="*/ 1801711 h 2503197"/>
              <a:gd name="connsiteX2" fmla="*/ 3922551 w 4072878"/>
              <a:gd name="connsiteY2" fmla="*/ 2112259 h 2503197"/>
              <a:gd name="connsiteX3" fmla="*/ 3134130 w 4072878"/>
              <a:gd name="connsiteY3" fmla="*/ 2479735 h 2503197"/>
              <a:gd name="connsiteX4" fmla="*/ 144639 w 4072878"/>
              <a:gd name="connsiteY4" fmla="*/ 1474801 h 2503197"/>
              <a:gd name="connsiteX5" fmla="*/ 0 w 4072878"/>
              <a:gd name="connsiteY5" fmla="*/ 1349511 h 2503197"/>
              <a:gd name="connsiteX6" fmla="*/ 7645 w 4072878"/>
              <a:gd name="connsiteY6" fmla="*/ 1350876 h 2503197"/>
              <a:gd name="connsiteX7" fmla="*/ 723622 w 4072878"/>
              <a:gd name="connsiteY7" fmla="*/ 1405047 h 2503197"/>
              <a:gd name="connsiteX8" fmla="*/ 3884734 w 4072878"/>
              <a:gd name="connsiteY8" fmla="*/ 183710 h 2503197"/>
              <a:gd name="connsiteX9" fmla="*/ 4072878 w 4072878"/>
              <a:gd name="connsiteY9" fmla="*/ 0 h 2503197"/>
              <a:gd name="connsiteX0" fmla="*/ 4072878 w 4072878"/>
              <a:gd name="connsiteY0" fmla="*/ 0 h 2485946"/>
              <a:gd name="connsiteX1" fmla="*/ 4072878 w 4072878"/>
              <a:gd name="connsiteY1" fmla="*/ 1801711 h 2485946"/>
              <a:gd name="connsiteX2" fmla="*/ 3922551 w 4072878"/>
              <a:gd name="connsiteY2" fmla="*/ 2112259 h 2485946"/>
              <a:gd name="connsiteX3" fmla="*/ 3134130 w 4072878"/>
              <a:gd name="connsiteY3" fmla="*/ 2479735 h 2485946"/>
              <a:gd name="connsiteX4" fmla="*/ 144639 w 4072878"/>
              <a:gd name="connsiteY4" fmla="*/ 1474801 h 2485946"/>
              <a:gd name="connsiteX5" fmla="*/ 0 w 4072878"/>
              <a:gd name="connsiteY5" fmla="*/ 1349511 h 2485946"/>
              <a:gd name="connsiteX6" fmla="*/ 7645 w 4072878"/>
              <a:gd name="connsiteY6" fmla="*/ 1350876 h 2485946"/>
              <a:gd name="connsiteX7" fmla="*/ 723622 w 4072878"/>
              <a:gd name="connsiteY7" fmla="*/ 1405047 h 2485946"/>
              <a:gd name="connsiteX8" fmla="*/ 3884734 w 4072878"/>
              <a:gd name="connsiteY8" fmla="*/ 183710 h 2485946"/>
              <a:gd name="connsiteX9" fmla="*/ 4072878 w 4072878"/>
              <a:gd name="connsiteY9" fmla="*/ 0 h 2485946"/>
              <a:gd name="connsiteX0" fmla="*/ 4072878 w 4072878"/>
              <a:gd name="connsiteY0" fmla="*/ 0 h 2485946"/>
              <a:gd name="connsiteX1" fmla="*/ 4072878 w 4072878"/>
              <a:gd name="connsiteY1" fmla="*/ 1801711 h 2485946"/>
              <a:gd name="connsiteX2" fmla="*/ 3922551 w 4072878"/>
              <a:gd name="connsiteY2" fmla="*/ 2112259 h 2485946"/>
              <a:gd name="connsiteX3" fmla="*/ 3134130 w 4072878"/>
              <a:gd name="connsiteY3" fmla="*/ 2479735 h 2485946"/>
              <a:gd name="connsiteX4" fmla="*/ 144639 w 4072878"/>
              <a:gd name="connsiteY4" fmla="*/ 1474801 h 2485946"/>
              <a:gd name="connsiteX5" fmla="*/ 0 w 4072878"/>
              <a:gd name="connsiteY5" fmla="*/ 1349511 h 2485946"/>
              <a:gd name="connsiteX6" fmla="*/ 7645 w 4072878"/>
              <a:gd name="connsiteY6" fmla="*/ 1350876 h 2485946"/>
              <a:gd name="connsiteX7" fmla="*/ 723622 w 4072878"/>
              <a:gd name="connsiteY7" fmla="*/ 1405047 h 2485946"/>
              <a:gd name="connsiteX8" fmla="*/ 3884734 w 4072878"/>
              <a:gd name="connsiteY8" fmla="*/ 183710 h 2485946"/>
              <a:gd name="connsiteX9" fmla="*/ 4072878 w 4072878"/>
              <a:gd name="connsiteY9" fmla="*/ 0 h 2485946"/>
              <a:gd name="connsiteX0" fmla="*/ 4072878 w 4072878"/>
              <a:gd name="connsiteY0" fmla="*/ 0 h 2517137"/>
              <a:gd name="connsiteX1" fmla="*/ 4072878 w 4072878"/>
              <a:gd name="connsiteY1" fmla="*/ 1801711 h 2517137"/>
              <a:gd name="connsiteX2" fmla="*/ 3922551 w 4072878"/>
              <a:gd name="connsiteY2" fmla="*/ 2112259 h 2517137"/>
              <a:gd name="connsiteX3" fmla="*/ 3134130 w 4072878"/>
              <a:gd name="connsiteY3" fmla="*/ 2479735 h 2517137"/>
              <a:gd name="connsiteX4" fmla="*/ 144639 w 4072878"/>
              <a:gd name="connsiteY4" fmla="*/ 1474801 h 2517137"/>
              <a:gd name="connsiteX5" fmla="*/ 0 w 4072878"/>
              <a:gd name="connsiteY5" fmla="*/ 1349511 h 2517137"/>
              <a:gd name="connsiteX6" fmla="*/ 7645 w 4072878"/>
              <a:gd name="connsiteY6" fmla="*/ 1350876 h 2517137"/>
              <a:gd name="connsiteX7" fmla="*/ 723622 w 4072878"/>
              <a:gd name="connsiteY7" fmla="*/ 1405047 h 2517137"/>
              <a:gd name="connsiteX8" fmla="*/ 3884734 w 4072878"/>
              <a:gd name="connsiteY8" fmla="*/ 183710 h 2517137"/>
              <a:gd name="connsiteX9" fmla="*/ 4072878 w 4072878"/>
              <a:gd name="connsiteY9" fmla="*/ 0 h 2517137"/>
              <a:gd name="connsiteX0" fmla="*/ 4072878 w 4072878"/>
              <a:gd name="connsiteY0" fmla="*/ 0 h 2491785"/>
              <a:gd name="connsiteX1" fmla="*/ 4072878 w 4072878"/>
              <a:gd name="connsiteY1" fmla="*/ 1801711 h 2491785"/>
              <a:gd name="connsiteX2" fmla="*/ 3922551 w 4072878"/>
              <a:gd name="connsiteY2" fmla="*/ 2112259 h 2491785"/>
              <a:gd name="connsiteX3" fmla="*/ 3134130 w 4072878"/>
              <a:gd name="connsiteY3" fmla="*/ 2479735 h 2491785"/>
              <a:gd name="connsiteX4" fmla="*/ 144639 w 4072878"/>
              <a:gd name="connsiteY4" fmla="*/ 1474801 h 2491785"/>
              <a:gd name="connsiteX5" fmla="*/ 0 w 4072878"/>
              <a:gd name="connsiteY5" fmla="*/ 1349511 h 2491785"/>
              <a:gd name="connsiteX6" fmla="*/ 7645 w 4072878"/>
              <a:gd name="connsiteY6" fmla="*/ 1350876 h 2491785"/>
              <a:gd name="connsiteX7" fmla="*/ 723622 w 4072878"/>
              <a:gd name="connsiteY7" fmla="*/ 1405047 h 2491785"/>
              <a:gd name="connsiteX8" fmla="*/ 3884734 w 4072878"/>
              <a:gd name="connsiteY8" fmla="*/ 183710 h 2491785"/>
              <a:gd name="connsiteX9" fmla="*/ 4072878 w 4072878"/>
              <a:gd name="connsiteY9" fmla="*/ 0 h 2491785"/>
              <a:gd name="connsiteX0" fmla="*/ 4072878 w 4072878"/>
              <a:gd name="connsiteY0" fmla="*/ 0 h 2467468"/>
              <a:gd name="connsiteX1" fmla="*/ 4072878 w 4072878"/>
              <a:gd name="connsiteY1" fmla="*/ 1801711 h 2467468"/>
              <a:gd name="connsiteX2" fmla="*/ 3922551 w 4072878"/>
              <a:gd name="connsiteY2" fmla="*/ 2112259 h 2467468"/>
              <a:gd name="connsiteX3" fmla="*/ 3140515 w 4072878"/>
              <a:gd name="connsiteY3" fmla="*/ 2442397 h 2467468"/>
              <a:gd name="connsiteX4" fmla="*/ 144639 w 4072878"/>
              <a:gd name="connsiteY4" fmla="*/ 1474801 h 2467468"/>
              <a:gd name="connsiteX5" fmla="*/ 0 w 4072878"/>
              <a:gd name="connsiteY5" fmla="*/ 1349511 h 2467468"/>
              <a:gd name="connsiteX6" fmla="*/ 7645 w 4072878"/>
              <a:gd name="connsiteY6" fmla="*/ 1350876 h 2467468"/>
              <a:gd name="connsiteX7" fmla="*/ 723622 w 4072878"/>
              <a:gd name="connsiteY7" fmla="*/ 1405047 h 2467468"/>
              <a:gd name="connsiteX8" fmla="*/ 3884734 w 4072878"/>
              <a:gd name="connsiteY8" fmla="*/ 183710 h 2467468"/>
              <a:gd name="connsiteX9" fmla="*/ 4072878 w 4072878"/>
              <a:gd name="connsiteY9" fmla="*/ 0 h 2467468"/>
              <a:gd name="connsiteX0" fmla="*/ 4072878 w 4072878"/>
              <a:gd name="connsiteY0" fmla="*/ 0 h 2457418"/>
              <a:gd name="connsiteX1" fmla="*/ 4072878 w 4072878"/>
              <a:gd name="connsiteY1" fmla="*/ 1801711 h 2457418"/>
              <a:gd name="connsiteX2" fmla="*/ 3922551 w 4072878"/>
              <a:gd name="connsiteY2" fmla="*/ 2112259 h 2457418"/>
              <a:gd name="connsiteX3" fmla="*/ 3140515 w 4072878"/>
              <a:gd name="connsiteY3" fmla="*/ 2442397 h 2457418"/>
              <a:gd name="connsiteX4" fmla="*/ 144639 w 4072878"/>
              <a:gd name="connsiteY4" fmla="*/ 1474801 h 2457418"/>
              <a:gd name="connsiteX5" fmla="*/ 0 w 4072878"/>
              <a:gd name="connsiteY5" fmla="*/ 1349511 h 2457418"/>
              <a:gd name="connsiteX6" fmla="*/ 7645 w 4072878"/>
              <a:gd name="connsiteY6" fmla="*/ 1350876 h 2457418"/>
              <a:gd name="connsiteX7" fmla="*/ 723622 w 4072878"/>
              <a:gd name="connsiteY7" fmla="*/ 1405047 h 2457418"/>
              <a:gd name="connsiteX8" fmla="*/ 3884734 w 4072878"/>
              <a:gd name="connsiteY8" fmla="*/ 183710 h 2457418"/>
              <a:gd name="connsiteX9" fmla="*/ 4072878 w 4072878"/>
              <a:gd name="connsiteY9" fmla="*/ 0 h 2457418"/>
              <a:gd name="connsiteX0" fmla="*/ 4072878 w 4072878"/>
              <a:gd name="connsiteY0" fmla="*/ 0 h 2476096"/>
              <a:gd name="connsiteX1" fmla="*/ 4072878 w 4072878"/>
              <a:gd name="connsiteY1" fmla="*/ 1801711 h 2476096"/>
              <a:gd name="connsiteX2" fmla="*/ 3922551 w 4072878"/>
              <a:gd name="connsiteY2" fmla="*/ 2112259 h 2476096"/>
              <a:gd name="connsiteX3" fmla="*/ 3140515 w 4072878"/>
              <a:gd name="connsiteY3" fmla="*/ 2442397 h 2476096"/>
              <a:gd name="connsiteX4" fmla="*/ 144639 w 4072878"/>
              <a:gd name="connsiteY4" fmla="*/ 1474801 h 2476096"/>
              <a:gd name="connsiteX5" fmla="*/ 0 w 4072878"/>
              <a:gd name="connsiteY5" fmla="*/ 1349511 h 2476096"/>
              <a:gd name="connsiteX6" fmla="*/ 7645 w 4072878"/>
              <a:gd name="connsiteY6" fmla="*/ 1350876 h 2476096"/>
              <a:gd name="connsiteX7" fmla="*/ 723622 w 4072878"/>
              <a:gd name="connsiteY7" fmla="*/ 1405047 h 2476096"/>
              <a:gd name="connsiteX8" fmla="*/ 3884734 w 4072878"/>
              <a:gd name="connsiteY8" fmla="*/ 183710 h 2476096"/>
              <a:gd name="connsiteX9" fmla="*/ 4072878 w 4072878"/>
              <a:gd name="connsiteY9" fmla="*/ 0 h 2476096"/>
              <a:gd name="connsiteX0" fmla="*/ 4072878 w 4072878"/>
              <a:gd name="connsiteY0" fmla="*/ 0 h 2486367"/>
              <a:gd name="connsiteX1" fmla="*/ 4072878 w 4072878"/>
              <a:gd name="connsiteY1" fmla="*/ 1801711 h 2486367"/>
              <a:gd name="connsiteX2" fmla="*/ 3922551 w 4072878"/>
              <a:gd name="connsiteY2" fmla="*/ 2112259 h 2486367"/>
              <a:gd name="connsiteX3" fmla="*/ 3140515 w 4072878"/>
              <a:gd name="connsiteY3" fmla="*/ 2442397 h 2486367"/>
              <a:gd name="connsiteX4" fmla="*/ 144639 w 4072878"/>
              <a:gd name="connsiteY4" fmla="*/ 1474801 h 2486367"/>
              <a:gd name="connsiteX5" fmla="*/ 0 w 4072878"/>
              <a:gd name="connsiteY5" fmla="*/ 1349511 h 2486367"/>
              <a:gd name="connsiteX6" fmla="*/ 7645 w 4072878"/>
              <a:gd name="connsiteY6" fmla="*/ 1350876 h 2486367"/>
              <a:gd name="connsiteX7" fmla="*/ 723622 w 4072878"/>
              <a:gd name="connsiteY7" fmla="*/ 1405047 h 2486367"/>
              <a:gd name="connsiteX8" fmla="*/ 3884734 w 4072878"/>
              <a:gd name="connsiteY8" fmla="*/ 183710 h 2486367"/>
              <a:gd name="connsiteX9" fmla="*/ 4072878 w 4072878"/>
              <a:gd name="connsiteY9" fmla="*/ 0 h 2486367"/>
              <a:gd name="connsiteX0" fmla="*/ 4072878 w 4072878"/>
              <a:gd name="connsiteY0" fmla="*/ 0 h 2483160"/>
              <a:gd name="connsiteX1" fmla="*/ 4072878 w 4072878"/>
              <a:gd name="connsiteY1" fmla="*/ 1801711 h 2483160"/>
              <a:gd name="connsiteX2" fmla="*/ 3906588 w 4072878"/>
              <a:gd name="connsiteY2" fmla="*/ 2000242 h 2483160"/>
              <a:gd name="connsiteX3" fmla="*/ 3140515 w 4072878"/>
              <a:gd name="connsiteY3" fmla="*/ 2442397 h 2483160"/>
              <a:gd name="connsiteX4" fmla="*/ 144639 w 4072878"/>
              <a:gd name="connsiteY4" fmla="*/ 1474801 h 2483160"/>
              <a:gd name="connsiteX5" fmla="*/ 0 w 4072878"/>
              <a:gd name="connsiteY5" fmla="*/ 1349511 h 2483160"/>
              <a:gd name="connsiteX6" fmla="*/ 7645 w 4072878"/>
              <a:gd name="connsiteY6" fmla="*/ 1350876 h 2483160"/>
              <a:gd name="connsiteX7" fmla="*/ 723622 w 4072878"/>
              <a:gd name="connsiteY7" fmla="*/ 1405047 h 2483160"/>
              <a:gd name="connsiteX8" fmla="*/ 3884734 w 4072878"/>
              <a:gd name="connsiteY8" fmla="*/ 183710 h 2483160"/>
              <a:gd name="connsiteX9" fmla="*/ 4072878 w 4072878"/>
              <a:gd name="connsiteY9" fmla="*/ 0 h 2483160"/>
              <a:gd name="connsiteX0" fmla="*/ 4072878 w 4072878"/>
              <a:gd name="connsiteY0" fmla="*/ 0 h 2456807"/>
              <a:gd name="connsiteX1" fmla="*/ 4072878 w 4072878"/>
              <a:gd name="connsiteY1" fmla="*/ 1801711 h 2456807"/>
              <a:gd name="connsiteX2" fmla="*/ 3906588 w 4072878"/>
              <a:gd name="connsiteY2" fmla="*/ 2000242 h 2456807"/>
              <a:gd name="connsiteX3" fmla="*/ 3140515 w 4072878"/>
              <a:gd name="connsiteY3" fmla="*/ 2442397 h 2456807"/>
              <a:gd name="connsiteX4" fmla="*/ 144639 w 4072878"/>
              <a:gd name="connsiteY4" fmla="*/ 1474801 h 2456807"/>
              <a:gd name="connsiteX5" fmla="*/ 0 w 4072878"/>
              <a:gd name="connsiteY5" fmla="*/ 1349511 h 2456807"/>
              <a:gd name="connsiteX6" fmla="*/ 7645 w 4072878"/>
              <a:gd name="connsiteY6" fmla="*/ 1350876 h 2456807"/>
              <a:gd name="connsiteX7" fmla="*/ 723622 w 4072878"/>
              <a:gd name="connsiteY7" fmla="*/ 1405047 h 2456807"/>
              <a:gd name="connsiteX8" fmla="*/ 3884734 w 4072878"/>
              <a:gd name="connsiteY8" fmla="*/ 183710 h 2456807"/>
              <a:gd name="connsiteX9" fmla="*/ 4072878 w 4072878"/>
              <a:gd name="connsiteY9" fmla="*/ 0 h 2456807"/>
              <a:gd name="connsiteX0" fmla="*/ 4072878 w 4072878"/>
              <a:gd name="connsiteY0" fmla="*/ 0 h 2455120"/>
              <a:gd name="connsiteX1" fmla="*/ 4072878 w 4072878"/>
              <a:gd name="connsiteY1" fmla="*/ 1801711 h 2455120"/>
              <a:gd name="connsiteX2" fmla="*/ 3906588 w 4072878"/>
              <a:gd name="connsiteY2" fmla="*/ 2000242 h 2455120"/>
              <a:gd name="connsiteX3" fmla="*/ 3140515 w 4072878"/>
              <a:gd name="connsiteY3" fmla="*/ 2442397 h 2455120"/>
              <a:gd name="connsiteX4" fmla="*/ 144639 w 4072878"/>
              <a:gd name="connsiteY4" fmla="*/ 1474801 h 2455120"/>
              <a:gd name="connsiteX5" fmla="*/ 0 w 4072878"/>
              <a:gd name="connsiteY5" fmla="*/ 1349511 h 2455120"/>
              <a:gd name="connsiteX6" fmla="*/ 7645 w 4072878"/>
              <a:gd name="connsiteY6" fmla="*/ 1350876 h 2455120"/>
              <a:gd name="connsiteX7" fmla="*/ 723622 w 4072878"/>
              <a:gd name="connsiteY7" fmla="*/ 1405047 h 2455120"/>
              <a:gd name="connsiteX8" fmla="*/ 3884734 w 4072878"/>
              <a:gd name="connsiteY8" fmla="*/ 183710 h 2455120"/>
              <a:gd name="connsiteX9" fmla="*/ 4072878 w 4072878"/>
              <a:gd name="connsiteY9" fmla="*/ 0 h 2455120"/>
              <a:gd name="connsiteX0" fmla="*/ 4072878 w 4072878"/>
              <a:gd name="connsiteY0" fmla="*/ 0 h 2451739"/>
              <a:gd name="connsiteX1" fmla="*/ 4072878 w 4072878"/>
              <a:gd name="connsiteY1" fmla="*/ 1801711 h 2451739"/>
              <a:gd name="connsiteX2" fmla="*/ 3906588 w 4072878"/>
              <a:gd name="connsiteY2" fmla="*/ 1944234 h 2451739"/>
              <a:gd name="connsiteX3" fmla="*/ 3140515 w 4072878"/>
              <a:gd name="connsiteY3" fmla="*/ 2442397 h 2451739"/>
              <a:gd name="connsiteX4" fmla="*/ 144639 w 4072878"/>
              <a:gd name="connsiteY4" fmla="*/ 1474801 h 2451739"/>
              <a:gd name="connsiteX5" fmla="*/ 0 w 4072878"/>
              <a:gd name="connsiteY5" fmla="*/ 1349511 h 2451739"/>
              <a:gd name="connsiteX6" fmla="*/ 7645 w 4072878"/>
              <a:gd name="connsiteY6" fmla="*/ 1350876 h 2451739"/>
              <a:gd name="connsiteX7" fmla="*/ 723622 w 4072878"/>
              <a:gd name="connsiteY7" fmla="*/ 1405047 h 2451739"/>
              <a:gd name="connsiteX8" fmla="*/ 3884734 w 4072878"/>
              <a:gd name="connsiteY8" fmla="*/ 183710 h 2451739"/>
              <a:gd name="connsiteX9" fmla="*/ 4072878 w 4072878"/>
              <a:gd name="connsiteY9" fmla="*/ 0 h 2451739"/>
              <a:gd name="connsiteX0" fmla="*/ 4072878 w 4072878"/>
              <a:gd name="connsiteY0" fmla="*/ 0 h 2465674"/>
              <a:gd name="connsiteX1" fmla="*/ 4072878 w 4072878"/>
              <a:gd name="connsiteY1" fmla="*/ 1801711 h 2465674"/>
              <a:gd name="connsiteX2" fmla="*/ 3906588 w 4072878"/>
              <a:gd name="connsiteY2" fmla="*/ 1944234 h 2465674"/>
              <a:gd name="connsiteX3" fmla="*/ 3140515 w 4072878"/>
              <a:gd name="connsiteY3" fmla="*/ 2442397 h 2465674"/>
              <a:gd name="connsiteX4" fmla="*/ 144639 w 4072878"/>
              <a:gd name="connsiteY4" fmla="*/ 1474801 h 2465674"/>
              <a:gd name="connsiteX5" fmla="*/ 0 w 4072878"/>
              <a:gd name="connsiteY5" fmla="*/ 1349511 h 2465674"/>
              <a:gd name="connsiteX6" fmla="*/ 7645 w 4072878"/>
              <a:gd name="connsiteY6" fmla="*/ 1350876 h 2465674"/>
              <a:gd name="connsiteX7" fmla="*/ 723622 w 4072878"/>
              <a:gd name="connsiteY7" fmla="*/ 1405047 h 2465674"/>
              <a:gd name="connsiteX8" fmla="*/ 3884734 w 4072878"/>
              <a:gd name="connsiteY8" fmla="*/ 183710 h 2465674"/>
              <a:gd name="connsiteX9" fmla="*/ 4072878 w 4072878"/>
              <a:gd name="connsiteY9" fmla="*/ 0 h 2465674"/>
              <a:gd name="connsiteX0" fmla="*/ 4072878 w 4072878"/>
              <a:gd name="connsiteY0" fmla="*/ 0 h 2523072"/>
              <a:gd name="connsiteX1" fmla="*/ 4072878 w 4072878"/>
              <a:gd name="connsiteY1" fmla="*/ 1801711 h 2523072"/>
              <a:gd name="connsiteX2" fmla="*/ 3906588 w 4072878"/>
              <a:gd name="connsiteY2" fmla="*/ 1944234 h 2523072"/>
              <a:gd name="connsiteX3" fmla="*/ 3140515 w 4072878"/>
              <a:gd name="connsiteY3" fmla="*/ 2442397 h 2523072"/>
              <a:gd name="connsiteX4" fmla="*/ 144639 w 4072878"/>
              <a:gd name="connsiteY4" fmla="*/ 1474801 h 2523072"/>
              <a:gd name="connsiteX5" fmla="*/ 0 w 4072878"/>
              <a:gd name="connsiteY5" fmla="*/ 1349511 h 2523072"/>
              <a:gd name="connsiteX6" fmla="*/ 7645 w 4072878"/>
              <a:gd name="connsiteY6" fmla="*/ 1350876 h 2523072"/>
              <a:gd name="connsiteX7" fmla="*/ 723622 w 4072878"/>
              <a:gd name="connsiteY7" fmla="*/ 1405047 h 2523072"/>
              <a:gd name="connsiteX8" fmla="*/ 3884734 w 4072878"/>
              <a:gd name="connsiteY8" fmla="*/ 183710 h 2523072"/>
              <a:gd name="connsiteX9" fmla="*/ 4072878 w 4072878"/>
              <a:gd name="connsiteY9" fmla="*/ 0 h 2523072"/>
              <a:gd name="connsiteX0" fmla="*/ 4072878 w 4072878"/>
              <a:gd name="connsiteY0" fmla="*/ 0 h 2478204"/>
              <a:gd name="connsiteX1" fmla="*/ 4072878 w 4072878"/>
              <a:gd name="connsiteY1" fmla="*/ 1801711 h 2478204"/>
              <a:gd name="connsiteX2" fmla="*/ 3906588 w 4072878"/>
              <a:gd name="connsiteY2" fmla="*/ 1944234 h 2478204"/>
              <a:gd name="connsiteX3" fmla="*/ 3140515 w 4072878"/>
              <a:gd name="connsiteY3" fmla="*/ 2442397 h 2478204"/>
              <a:gd name="connsiteX4" fmla="*/ 144639 w 4072878"/>
              <a:gd name="connsiteY4" fmla="*/ 1474801 h 2478204"/>
              <a:gd name="connsiteX5" fmla="*/ 0 w 4072878"/>
              <a:gd name="connsiteY5" fmla="*/ 1349511 h 2478204"/>
              <a:gd name="connsiteX6" fmla="*/ 7645 w 4072878"/>
              <a:gd name="connsiteY6" fmla="*/ 1350876 h 2478204"/>
              <a:gd name="connsiteX7" fmla="*/ 723622 w 4072878"/>
              <a:gd name="connsiteY7" fmla="*/ 1405047 h 2478204"/>
              <a:gd name="connsiteX8" fmla="*/ 3884734 w 4072878"/>
              <a:gd name="connsiteY8" fmla="*/ 183710 h 2478204"/>
              <a:gd name="connsiteX9" fmla="*/ 4072878 w 4072878"/>
              <a:gd name="connsiteY9" fmla="*/ 0 h 2478204"/>
              <a:gd name="connsiteX0" fmla="*/ 4072878 w 4072878"/>
              <a:gd name="connsiteY0" fmla="*/ 0 h 2404555"/>
              <a:gd name="connsiteX1" fmla="*/ 4072878 w 4072878"/>
              <a:gd name="connsiteY1" fmla="*/ 1801711 h 2404555"/>
              <a:gd name="connsiteX2" fmla="*/ 3906588 w 4072878"/>
              <a:gd name="connsiteY2" fmla="*/ 1944234 h 2404555"/>
              <a:gd name="connsiteX3" fmla="*/ 3046652 w 4072878"/>
              <a:gd name="connsiteY3" fmla="*/ 2363986 h 2404555"/>
              <a:gd name="connsiteX4" fmla="*/ 144639 w 4072878"/>
              <a:gd name="connsiteY4" fmla="*/ 1474801 h 2404555"/>
              <a:gd name="connsiteX5" fmla="*/ 0 w 4072878"/>
              <a:gd name="connsiteY5" fmla="*/ 1349511 h 2404555"/>
              <a:gd name="connsiteX6" fmla="*/ 7645 w 4072878"/>
              <a:gd name="connsiteY6" fmla="*/ 1350876 h 2404555"/>
              <a:gd name="connsiteX7" fmla="*/ 723622 w 4072878"/>
              <a:gd name="connsiteY7" fmla="*/ 1405047 h 2404555"/>
              <a:gd name="connsiteX8" fmla="*/ 3884734 w 4072878"/>
              <a:gd name="connsiteY8" fmla="*/ 183710 h 2404555"/>
              <a:gd name="connsiteX9" fmla="*/ 4072878 w 4072878"/>
              <a:gd name="connsiteY9" fmla="*/ 0 h 2404555"/>
              <a:gd name="connsiteX0" fmla="*/ 4072878 w 4072878"/>
              <a:gd name="connsiteY0" fmla="*/ 0 h 2356144"/>
              <a:gd name="connsiteX1" fmla="*/ 4072878 w 4072878"/>
              <a:gd name="connsiteY1" fmla="*/ 1801711 h 2356144"/>
              <a:gd name="connsiteX2" fmla="*/ 3906588 w 4072878"/>
              <a:gd name="connsiteY2" fmla="*/ 1944234 h 2356144"/>
              <a:gd name="connsiteX3" fmla="*/ 3015365 w 4072878"/>
              <a:gd name="connsiteY3" fmla="*/ 2311713 h 2356144"/>
              <a:gd name="connsiteX4" fmla="*/ 144639 w 4072878"/>
              <a:gd name="connsiteY4" fmla="*/ 1474801 h 2356144"/>
              <a:gd name="connsiteX5" fmla="*/ 0 w 4072878"/>
              <a:gd name="connsiteY5" fmla="*/ 1349511 h 2356144"/>
              <a:gd name="connsiteX6" fmla="*/ 7645 w 4072878"/>
              <a:gd name="connsiteY6" fmla="*/ 1350876 h 2356144"/>
              <a:gd name="connsiteX7" fmla="*/ 723622 w 4072878"/>
              <a:gd name="connsiteY7" fmla="*/ 1405047 h 2356144"/>
              <a:gd name="connsiteX8" fmla="*/ 3884734 w 4072878"/>
              <a:gd name="connsiteY8" fmla="*/ 183710 h 2356144"/>
              <a:gd name="connsiteX9" fmla="*/ 4072878 w 4072878"/>
              <a:gd name="connsiteY9" fmla="*/ 0 h 2356144"/>
              <a:gd name="connsiteX0" fmla="*/ 4072878 w 4072878"/>
              <a:gd name="connsiteY0" fmla="*/ 0 h 2332195"/>
              <a:gd name="connsiteX1" fmla="*/ 4072878 w 4072878"/>
              <a:gd name="connsiteY1" fmla="*/ 1801711 h 2332195"/>
              <a:gd name="connsiteX2" fmla="*/ 3906588 w 4072878"/>
              <a:gd name="connsiteY2" fmla="*/ 1944234 h 2332195"/>
              <a:gd name="connsiteX3" fmla="*/ 2925972 w 4072878"/>
              <a:gd name="connsiteY3" fmla="*/ 2285577 h 2332195"/>
              <a:gd name="connsiteX4" fmla="*/ 144639 w 4072878"/>
              <a:gd name="connsiteY4" fmla="*/ 1474801 h 2332195"/>
              <a:gd name="connsiteX5" fmla="*/ 0 w 4072878"/>
              <a:gd name="connsiteY5" fmla="*/ 1349511 h 2332195"/>
              <a:gd name="connsiteX6" fmla="*/ 7645 w 4072878"/>
              <a:gd name="connsiteY6" fmla="*/ 1350876 h 2332195"/>
              <a:gd name="connsiteX7" fmla="*/ 723622 w 4072878"/>
              <a:gd name="connsiteY7" fmla="*/ 1405047 h 2332195"/>
              <a:gd name="connsiteX8" fmla="*/ 3884734 w 4072878"/>
              <a:gd name="connsiteY8" fmla="*/ 183710 h 2332195"/>
              <a:gd name="connsiteX9" fmla="*/ 4072878 w 4072878"/>
              <a:gd name="connsiteY9" fmla="*/ 0 h 2332195"/>
              <a:gd name="connsiteX0" fmla="*/ 4072878 w 4072878"/>
              <a:gd name="connsiteY0" fmla="*/ 0 h 2341503"/>
              <a:gd name="connsiteX1" fmla="*/ 4072878 w 4072878"/>
              <a:gd name="connsiteY1" fmla="*/ 1801711 h 2341503"/>
              <a:gd name="connsiteX2" fmla="*/ 3906588 w 4072878"/>
              <a:gd name="connsiteY2" fmla="*/ 1944234 h 2341503"/>
              <a:gd name="connsiteX3" fmla="*/ 2925972 w 4072878"/>
              <a:gd name="connsiteY3" fmla="*/ 2285577 h 2341503"/>
              <a:gd name="connsiteX4" fmla="*/ 144639 w 4072878"/>
              <a:gd name="connsiteY4" fmla="*/ 1474801 h 2341503"/>
              <a:gd name="connsiteX5" fmla="*/ 0 w 4072878"/>
              <a:gd name="connsiteY5" fmla="*/ 1349511 h 2341503"/>
              <a:gd name="connsiteX6" fmla="*/ 7645 w 4072878"/>
              <a:gd name="connsiteY6" fmla="*/ 1350876 h 2341503"/>
              <a:gd name="connsiteX7" fmla="*/ 723622 w 4072878"/>
              <a:gd name="connsiteY7" fmla="*/ 1405047 h 2341503"/>
              <a:gd name="connsiteX8" fmla="*/ 3884734 w 4072878"/>
              <a:gd name="connsiteY8" fmla="*/ 183710 h 2341503"/>
              <a:gd name="connsiteX9" fmla="*/ 4072878 w 4072878"/>
              <a:gd name="connsiteY9" fmla="*/ 0 h 2341503"/>
              <a:gd name="connsiteX0" fmla="*/ 4072878 w 4072878"/>
              <a:gd name="connsiteY0" fmla="*/ 0 h 2322455"/>
              <a:gd name="connsiteX1" fmla="*/ 4072878 w 4072878"/>
              <a:gd name="connsiteY1" fmla="*/ 1801711 h 2322455"/>
              <a:gd name="connsiteX2" fmla="*/ 3906588 w 4072878"/>
              <a:gd name="connsiteY2" fmla="*/ 1944234 h 2322455"/>
              <a:gd name="connsiteX3" fmla="*/ 2925972 w 4072878"/>
              <a:gd name="connsiteY3" fmla="*/ 2285577 h 2322455"/>
              <a:gd name="connsiteX4" fmla="*/ 144639 w 4072878"/>
              <a:gd name="connsiteY4" fmla="*/ 1474801 h 2322455"/>
              <a:gd name="connsiteX5" fmla="*/ 0 w 4072878"/>
              <a:gd name="connsiteY5" fmla="*/ 1349511 h 2322455"/>
              <a:gd name="connsiteX6" fmla="*/ 7645 w 4072878"/>
              <a:gd name="connsiteY6" fmla="*/ 1350876 h 2322455"/>
              <a:gd name="connsiteX7" fmla="*/ 723622 w 4072878"/>
              <a:gd name="connsiteY7" fmla="*/ 1405047 h 2322455"/>
              <a:gd name="connsiteX8" fmla="*/ 3884734 w 4072878"/>
              <a:gd name="connsiteY8" fmla="*/ 183710 h 2322455"/>
              <a:gd name="connsiteX9" fmla="*/ 4072878 w 4072878"/>
              <a:gd name="connsiteY9" fmla="*/ 0 h 2322455"/>
              <a:gd name="connsiteX0" fmla="*/ 4072878 w 4072878"/>
              <a:gd name="connsiteY0" fmla="*/ 0 h 2297111"/>
              <a:gd name="connsiteX1" fmla="*/ 4072878 w 4072878"/>
              <a:gd name="connsiteY1" fmla="*/ 1801711 h 2297111"/>
              <a:gd name="connsiteX2" fmla="*/ 3893179 w 4072878"/>
              <a:gd name="connsiteY2" fmla="*/ 1918097 h 2297111"/>
              <a:gd name="connsiteX3" fmla="*/ 2925972 w 4072878"/>
              <a:gd name="connsiteY3" fmla="*/ 2285577 h 2297111"/>
              <a:gd name="connsiteX4" fmla="*/ 144639 w 4072878"/>
              <a:gd name="connsiteY4" fmla="*/ 1474801 h 2297111"/>
              <a:gd name="connsiteX5" fmla="*/ 0 w 4072878"/>
              <a:gd name="connsiteY5" fmla="*/ 1349511 h 2297111"/>
              <a:gd name="connsiteX6" fmla="*/ 7645 w 4072878"/>
              <a:gd name="connsiteY6" fmla="*/ 1350876 h 2297111"/>
              <a:gd name="connsiteX7" fmla="*/ 723622 w 4072878"/>
              <a:gd name="connsiteY7" fmla="*/ 1405047 h 2297111"/>
              <a:gd name="connsiteX8" fmla="*/ 3884734 w 4072878"/>
              <a:gd name="connsiteY8" fmla="*/ 183710 h 2297111"/>
              <a:gd name="connsiteX9" fmla="*/ 4072878 w 4072878"/>
              <a:gd name="connsiteY9" fmla="*/ 0 h 2297111"/>
              <a:gd name="connsiteX0" fmla="*/ 4072878 w 4072878"/>
              <a:gd name="connsiteY0" fmla="*/ 0 h 2297968"/>
              <a:gd name="connsiteX1" fmla="*/ 4072878 w 4072878"/>
              <a:gd name="connsiteY1" fmla="*/ 1801711 h 2297968"/>
              <a:gd name="connsiteX2" fmla="*/ 3893179 w 4072878"/>
              <a:gd name="connsiteY2" fmla="*/ 1918097 h 2297968"/>
              <a:gd name="connsiteX3" fmla="*/ 2925972 w 4072878"/>
              <a:gd name="connsiteY3" fmla="*/ 2285577 h 2297968"/>
              <a:gd name="connsiteX4" fmla="*/ 144639 w 4072878"/>
              <a:gd name="connsiteY4" fmla="*/ 1474801 h 2297968"/>
              <a:gd name="connsiteX5" fmla="*/ 0 w 4072878"/>
              <a:gd name="connsiteY5" fmla="*/ 1349511 h 2297968"/>
              <a:gd name="connsiteX6" fmla="*/ 7645 w 4072878"/>
              <a:gd name="connsiteY6" fmla="*/ 1350876 h 2297968"/>
              <a:gd name="connsiteX7" fmla="*/ 723622 w 4072878"/>
              <a:gd name="connsiteY7" fmla="*/ 1405047 h 2297968"/>
              <a:gd name="connsiteX8" fmla="*/ 3884734 w 4072878"/>
              <a:gd name="connsiteY8" fmla="*/ 183710 h 2297968"/>
              <a:gd name="connsiteX9" fmla="*/ 4072878 w 4072878"/>
              <a:gd name="connsiteY9" fmla="*/ 0 h 2297968"/>
              <a:gd name="connsiteX0" fmla="*/ 4072878 w 4072878"/>
              <a:gd name="connsiteY0" fmla="*/ 0 h 2272865"/>
              <a:gd name="connsiteX1" fmla="*/ 4072878 w 4072878"/>
              <a:gd name="connsiteY1" fmla="*/ 1801711 h 2272865"/>
              <a:gd name="connsiteX2" fmla="*/ 3893179 w 4072878"/>
              <a:gd name="connsiteY2" fmla="*/ 1918097 h 2272865"/>
              <a:gd name="connsiteX3" fmla="*/ 2845518 w 4072878"/>
              <a:gd name="connsiteY3" fmla="*/ 2259440 h 2272865"/>
              <a:gd name="connsiteX4" fmla="*/ 144639 w 4072878"/>
              <a:gd name="connsiteY4" fmla="*/ 1474801 h 2272865"/>
              <a:gd name="connsiteX5" fmla="*/ 0 w 4072878"/>
              <a:gd name="connsiteY5" fmla="*/ 1349511 h 2272865"/>
              <a:gd name="connsiteX6" fmla="*/ 7645 w 4072878"/>
              <a:gd name="connsiteY6" fmla="*/ 1350876 h 2272865"/>
              <a:gd name="connsiteX7" fmla="*/ 723622 w 4072878"/>
              <a:gd name="connsiteY7" fmla="*/ 1405047 h 2272865"/>
              <a:gd name="connsiteX8" fmla="*/ 3884734 w 4072878"/>
              <a:gd name="connsiteY8" fmla="*/ 183710 h 2272865"/>
              <a:gd name="connsiteX9" fmla="*/ 4072878 w 4072878"/>
              <a:gd name="connsiteY9" fmla="*/ 0 h 2272865"/>
              <a:gd name="connsiteX0" fmla="*/ 4072878 w 4072878"/>
              <a:gd name="connsiteY0" fmla="*/ 0 h 2277242"/>
              <a:gd name="connsiteX1" fmla="*/ 4072878 w 4072878"/>
              <a:gd name="connsiteY1" fmla="*/ 1801711 h 2277242"/>
              <a:gd name="connsiteX2" fmla="*/ 3893179 w 4072878"/>
              <a:gd name="connsiteY2" fmla="*/ 1918097 h 2277242"/>
              <a:gd name="connsiteX3" fmla="*/ 2845518 w 4072878"/>
              <a:gd name="connsiteY3" fmla="*/ 2259440 h 2277242"/>
              <a:gd name="connsiteX4" fmla="*/ 144639 w 4072878"/>
              <a:gd name="connsiteY4" fmla="*/ 1474801 h 2277242"/>
              <a:gd name="connsiteX5" fmla="*/ 0 w 4072878"/>
              <a:gd name="connsiteY5" fmla="*/ 1349511 h 2277242"/>
              <a:gd name="connsiteX6" fmla="*/ 7645 w 4072878"/>
              <a:gd name="connsiteY6" fmla="*/ 1350876 h 2277242"/>
              <a:gd name="connsiteX7" fmla="*/ 723622 w 4072878"/>
              <a:gd name="connsiteY7" fmla="*/ 1405047 h 2277242"/>
              <a:gd name="connsiteX8" fmla="*/ 3884734 w 4072878"/>
              <a:gd name="connsiteY8" fmla="*/ 183710 h 2277242"/>
              <a:gd name="connsiteX9" fmla="*/ 4072878 w 4072878"/>
              <a:gd name="connsiteY9" fmla="*/ 0 h 2277242"/>
              <a:gd name="connsiteX0" fmla="*/ 4072878 w 4072878"/>
              <a:gd name="connsiteY0" fmla="*/ 0 h 2255010"/>
              <a:gd name="connsiteX1" fmla="*/ 4072878 w 4072878"/>
              <a:gd name="connsiteY1" fmla="*/ 1801711 h 2255010"/>
              <a:gd name="connsiteX2" fmla="*/ 3893179 w 4072878"/>
              <a:gd name="connsiteY2" fmla="*/ 1918097 h 2255010"/>
              <a:gd name="connsiteX3" fmla="*/ 2845518 w 4072878"/>
              <a:gd name="connsiteY3" fmla="*/ 2235845 h 2255010"/>
              <a:gd name="connsiteX4" fmla="*/ 144639 w 4072878"/>
              <a:gd name="connsiteY4" fmla="*/ 1474801 h 2255010"/>
              <a:gd name="connsiteX5" fmla="*/ 0 w 4072878"/>
              <a:gd name="connsiteY5" fmla="*/ 1349511 h 2255010"/>
              <a:gd name="connsiteX6" fmla="*/ 7645 w 4072878"/>
              <a:gd name="connsiteY6" fmla="*/ 1350876 h 2255010"/>
              <a:gd name="connsiteX7" fmla="*/ 723622 w 4072878"/>
              <a:gd name="connsiteY7" fmla="*/ 1405047 h 2255010"/>
              <a:gd name="connsiteX8" fmla="*/ 3884734 w 4072878"/>
              <a:gd name="connsiteY8" fmla="*/ 183710 h 2255010"/>
              <a:gd name="connsiteX9" fmla="*/ 4072878 w 4072878"/>
              <a:gd name="connsiteY9" fmla="*/ 0 h 2255010"/>
              <a:gd name="connsiteX0" fmla="*/ 4072878 w 4072878"/>
              <a:gd name="connsiteY0" fmla="*/ 0 h 2270784"/>
              <a:gd name="connsiteX1" fmla="*/ 4072878 w 4072878"/>
              <a:gd name="connsiteY1" fmla="*/ 1801711 h 2270784"/>
              <a:gd name="connsiteX2" fmla="*/ 3893179 w 4072878"/>
              <a:gd name="connsiteY2" fmla="*/ 1918097 h 2270784"/>
              <a:gd name="connsiteX3" fmla="*/ 2845518 w 4072878"/>
              <a:gd name="connsiteY3" fmla="*/ 2235845 h 2270784"/>
              <a:gd name="connsiteX4" fmla="*/ 144639 w 4072878"/>
              <a:gd name="connsiteY4" fmla="*/ 1474801 h 2270784"/>
              <a:gd name="connsiteX5" fmla="*/ 0 w 4072878"/>
              <a:gd name="connsiteY5" fmla="*/ 1349511 h 2270784"/>
              <a:gd name="connsiteX6" fmla="*/ 7645 w 4072878"/>
              <a:gd name="connsiteY6" fmla="*/ 1350876 h 2270784"/>
              <a:gd name="connsiteX7" fmla="*/ 723622 w 4072878"/>
              <a:gd name="connsiteY7" fmla="*/ 1405047 h 2270784"/>
              <a:gd name="connsiteX8" fmla="*/ 3884734 w 4072878"/>
              <a:gd name="connsiteY8" fmla="*/ 183710 h 2270784"/>
              <a:gd name="connsiteX9" fmla="*/ 4072878 w 4072878"/>
              <a:gd name="connsiteY9" fmla="*/ 0 h 2270784"/>
              <a:gd name="connsiteX0" fmla="*/ 4072878 w 4072878"/>
              <a:gd name="connsiteY0" fmla="*/ 0 h 2249310"/>
              <a:gd name="connsiteX1" fmla="*/ 4072878 w 4072878"/>
              <a:gd name="connsiteY1" fmla="*/ 1801711 h 2249310"/>
              <a:gd name="connsiteX2" fmla="*/ 3893179 w 4072878"/>
              <a:gd name="connsiteY2" fmla="*/ 1918097 h 2249310"/>
              <a:gd name="connsiteX3" fmla="*/ 2845518 w 4072878"/>
              <a:gd name="connsiteY3" fmla="*/ 2212249 h 2249310"/>
              <a:gd name="connsiteX4" fmla="*/ 144639 w 4072878"/>
              <a:gd name="connsiteY4" fmla="*/ 1474801 h 2249310"/>
              <a:gd name="connsiteX5" fmla="*/ 0 w 4072878"/>
              <a:gd name="connsiteY5" fmla="*/ 1349511 h 2249310"/>
              <a:gd name="connsiteX6" fmla="*/ 7645 w 4072878"/>
              <a:gd name="connsiteY6" fmla="*/ 1350876 h 2249310"/>
              <a:gd name="connsiteX7" fmla="*/ 723622 w 4072878"/>
              <a:gd name="connsiteY7" fmla="*/ 1405047 h 2249310"/>
              <a:gd name="connsiteX8" fmla="*/ 3884734 w 4072878"/>
              <a:gd name="connsiteY8" fmla="*/ 183710 h 2249310"/>
              <a:gd name="connsiteX9" fmla="*/ 4072878 w 4072878"/>
              <a:gd name="connsiteY9" fmla="*/ 0 h 2249310"/>
              <a:gd name="connsiteX0" fmla="*/ 4072878 w 4072878"/>
              <a:gd name="connsiteY0" fmla="*/ 0 h 2225584"/>
              <a:gd name="connsiteX1" fmla="*/ 4072878 w 4072878"/>
              <a:gd name="connsiteY1" fmla="*/ 1801711 h 2225584"/>
              <a:gd name="connsiteX2" fmla="*/ 3893179 w 4072878"/>
              <a:gd name="connsiteY2" fmla="*/ 1894502 h 2225584"/>
              <a:gd name="connsiteX3" fmla="*/ 2845518 w 4072878"/>
              <a:gd name="connsiteY3" fmla="*/ 2212249 h 2225584"/>
              <a:gd name="connsiteX4" fmla="*/ 144639 w 4072878"/>
              <a:gd name="connsiteY4" fmla="*/ 1474801 h 2225584"/>
              <a:gd name="connsiteX5" fmla="*/ 0 w 4072878"/>
              <a:gd name="connsiteY5" fmla="*/ 1349511 h 2225584"/>
              <a:gd name="connsiteX6" fmla="*/ 7645 w 4072878"/>
              <a:gd name="connsiteY6" fmla="*/ 1350876 h 2225584"/>
              <a:gd name="connsiteX7" fmla="*/ 723622 w 4072878"/>
              <a:gd name="connsiteY7" fmla="*/ 1405047 h 2225584"/>
              <a:gd name="connsiteX8" fmla="*/ 3884734 w 4072878"/>
              <a:gd name="connsiteY8" fmla="*/ 183710 h 2225584"/>
              <a:gd name="connsiteX9" fmla="*/ 4072878 w 4072878"/>
              <a:gd name="connsiteY9" fmla="*/ 0 h 2225584"/>
              <a:gd name="connsiteX0" fmla="*/ 4072878 w 4072878"/>
              <a:gd name="connsiteY0" fmla="*/ 0 h 2223746"/>
              <a:gd name="connsiteX1" fmla="*/ 4072878 w 4072878"/>
              <a:gd name="connsiteY1" fmla="*/ 1801711 h 2223746"/>
              <a:gd name="connsiteX2" fmla="*/ 3893179 w 4072878"/>
              <a:gd name="connsiteY2" fmla="*/ 1894502 h 2223746"/>
              <a:gd name="connsiteX3" fmla="*/ 2845518 w 4072878"/>
              <a:gd name="connsiteY3" fmla="*/ 2212249 h 2223746"/>
              <a:gd name="connsiteX4" fmla="*/ 144639 w 4072878"/>
              <a:gd name="connsiteY4" fmla="*/ 1474801 h 2223746"/>
              <a:gd name="connsiteX5" fmla="*/ 0 w 4072878"/>
              <a:gd name="connsiteY5" fmla="*/ 1349511 h 2223746"/>
              <a:gd name="connsiteX6" fmla="*/ 7645 w 4072878"/>
              <a:gd name="connsiteY6" fmla="*/ 1350876 h 2223746"/>
              <a:gd name="connsiteX7" fmla="*/ 723622 w 4072878"/>
              <a:gd name="connsiteY7" fmla="*/ 1405047 h 2223746"/>
              <a:gd name="connsiteX8" fmla="*/ 3884734 w 4072878"/>
              <a:gd name="connsiteY8" fmla="*/ 183710 h 2223746"/>
              <a:gd name="connsiteX9" fmla="*/ 4072878 w 4072878"/>
              <a:gd name="connsiteY9" fmla="*/ 0 h 2223746"/>
              <a:gd name="connsiteX0" fmla="*/ 4072878 w 4072878"/>
              <a:gd name="connsiteY0" fmla="*/ 0 h 2223746"/>
              <a:gd name="connsiteX1" fmla="*/ 4072878 w 4072878"/>
              <a:gd name="connsiteY1" fmla="*/ 1801711 h 2223746"/>
              <a:gd name="connsiteX2" fmla="*/ 3893179 w 4072878"/>
              <a:gd name="connsiteY2" fmla="*/ 1894502 h 2223746"/>
              <a:gd name="connsiteX3" fmla="*/ 2845518 w 4072878"/>
              <a:gd name="connsiteY3" fmla="*/ 2212249 h 2223746"/>
              <a:gd name="connsiteX4" fmla="*/ 144639 w 4072878"/>
              <a:gd name="connsiteY4" fmla="*/ 1474801 h 2223746"/>
              <a:gd name="connsiteX5" fmla="*/ 0 w 4072878"/>
              <a:gd name="connsiteY5" fmla="*/ 1349511 h 2223746"/>
              <a:gd name="connsiteX6" fmla="*/ 7645 w 4072878"/>
              <a:gd name="connsiteY6" fmla="*/ 1350876 h 2223746"/>
              <a:gd name="connsiteX7" fmla="*/ 723622 w 4072878"/>
              <a:gd name="connsiteY7" fmla="*/ 1405047 h 2223746"/>
              <a:gd name="connsiteX8" fmla="*/ 3884734 w 4072878"/>
              <a:gd name="connsiteY8" fmla="*/ 183710 h 2223746"/>
              <a:gd name="connsiteX9" fmla="*/ 4072878 w 4072878"/>
              <a:gd name="connsiteY9" fmla="*/ 0 h 2223746"/>
              <a:gd name="connsiteX0" fmla="*/ 4072878 w 4072878"/>
              <a:gd name="connsiteY0" fmla="*/ 0 h 2229065"/>
              <a:gd name="connsiteX1" fmla="*/ 4072878 w 4072878"/>
              <a:gd name="connsiteY1" fmla="*/ 1801711 h 2229065"/>
              <a:gd name="connsiteX2" fmla="*/ 3893179 w 4072878"/>
              <a:gd name="connsiteY2" fmla="*/ 1894502 h 2229065"/>
              <a:gd name="connsiteX3" fmla="*/ 2845518 w 4072878"/>
              <a:gd name="connsiteY3" fmla="*/ 2212249 h 2229065"/>
              <a:gd name="connsiteX4" fmla="*/ 144639 w 4072878"/>
              <a:gd name="connsiteY4" fmla="*/ 1474801 h 2229065"/>
              <a:gd name="connsiteX5" fmla="*/ 0 w 4072878"/>
              <a:gd name="connsiteY5" fmla="*/ 1349511 h 2229065"/>
              <a:gd name="connsiteX6" fmla="*/ 7645 w 4072878"/>
              <a:gd name="connsiteY6" fmla="*/ 1350876 h 2229065"/>
              <a:gd name="connsiteX7" fmla="*/ 723622 w 4072878"/>
              <a:gd name="connsiteY7" fmla="*/ 1405047 h 2229065"/>
              <a:gd name="connsiteX8" fmla="*/ 3884734 w 4072878"/>
              <a:gd name="connsiteY8" fmla="*/ 183710 h 2229065"/>
              <a:gd name="connsiteX9" fmla="*/ 4072878 w 4072878"/>
              <a:gd name="connsiteY9" fmla="*/ 0 h 2229065"/>
              <a:gd name="connsiteX0" fmla="*/ 4072878 w 4072878"/>
              <a:gd name="connsiteY0" fmla="*/ 0 h 2254658"/>
              <a:gd name="connsiteX1" fmla="*/ 4072878 w 4072878"/>
              <a:gd name="connsiteY1" fmla="*/ 1801711 h 2254658"/>
              <a:gd name="connsiteX2" fmla="*/ 3893179 w 4072878"/>
              <a:gd name="connsiteY2" fmla="*/ 1894502 h 2254658"/>
              <a:gd name="connsiteX3" fmla="*/ 2845518 w 4072878"/>
              <a:gd name="connsiteY3" fmla="*/ 2212249 h 2254658"/>
              <a:gd name="connsiteX4" fmla="*/ 144639 w 4072878"/>
              <a:gd name="connsiteY4" fmla="*/ 1474801 h 2254658"/>
              <a:gd name="connsiteX5" fmla="*/ 0 w 4072878"/>
              <a:gd name="connsiteY5" fmla="*/ 1349511 h 2254658"/>
              <a:gd name="connsiteX6" fmla="*/ 7645 w 4072878"/>
              <a:gd name="connsiteY6" fmla="*/ 1350876 h 2254658"/>
              <a:gd name="connsiteX7" fmla="*/ 723622 w 4072878"/>
              <a:gd name="connsiteY7" fmla="*/ 1405047 h 2254658"/>
              <a:gd name="connsiteX8" fmla="*/ 3884734 w 4072878"/>
              <a:gd name="connsiteY8" fmla="*/ 183710 h 2254658"/>
              <a:gd name="connsiteX9" fmla="*/ 4072878 w 4072878"/>
              <a:gd name="connsiteY9" fmla="*/ 0 h 2254658"/>
              <a:gd name="connsiteX0" fmla="*/ 4072878 w 4072878"/>
              <a:gd name="connsiteY0" fmla="*/ 0 h 2245810"/>
              <a:gd name="connsiteX1" fmla="*/ 4072878 w 4072878"/>
              <a:gd name="connsiteY1" fmla="*/ 1801711 h 2245810"/>
              <a:gd name="connsiteX2" fmla="*/ 3893179 w 4072878"/>
              <a:gd name="connsiteY2" fmla="*/ 1894502 h 2245810"/>
              <a:gd name="connsiteX3" fmla="*/ 2845518 w 4072878"/>
              <a:gd name="connsiteY3" fmla="*/ 2212249 h 2245810"/>
              <a:gd name="connsiteX4" fmla="*/ 144639 w 4072878"/>
              <a:gd name="connsiteY4" fmla="*/ 1474801 h 2245810"/>
              <a:gd name="connsiteX5" fmla="*/ 0 w 4072878"/>
              <a:gd name="connsiteY5" fmla="*/ 1349511 h 2245810"/>
              <a:gd name="connsiteX6" fmla="*/ 7645 w 4072878"/>
              <a:gd name="connsiteY6" fmla="*/ 1350876 h 2245810"/>
              <a:gd name="connsiteX7" fmla="*/ 723622 w 4072878"/>
              <a:gd name="connsiteY7" fmla="*/ 1405047 h 2245810"/>
              <a:gd name="connsiteX8" fmla="*/ 3884734 w 4072878"/>
              <a:gd name="connsiteY8" fmla="*/ 183710 h 2245810"/>
              <a:gd name="connsiteX9" fmla="*/ 4072878 w 4072878"/>
              <a:gd name="connsiteY9" fmla="*/ 0 h 2245810"/>
              <a:gd name="connsiteX0" fmla="*/ 4072878 w 4072878"/>
              <a:gd name="connsiteY0" fmla="*/ 0 h 2224458"/>
              <a:gd name="connsiteX1" fmla="*/ 4072878 w 4072878"/>
              <a:gd name="connsiteY1" fmla="*/ 1801711 h 2224458"/>
              <a:gd name="connsiteX2" fmla="*/ 3893179 w 4072878"/>
              <a:gd name="connsiteY2" fmla="*/ 1894502 h 2224458"/>
              <a:gd name="connsiteX3" fmla="*/ 2813237 w 4072878"/>
              <a:gd name="connsiteY3" fmla="*/ 2188654 h 2224458"/>
              <a:gd name="connsiteX4" fmla="*/ 144639 w 4072878"/>
              <a:gd name="connsiteY4" fmla="*/ 1474801 h 2224458"/>
              <a:gd name="connsiteX5" fmla="*/ 0 w 4072878"/>
              <a:gd name="connsiteY5" fmla="*/ 1349511 h 2224458"/>
              <a:gd name="connsiteX6" fmla="*/ 7645 w 4072878"/>
              <a:gd name="connsiteY6" fmla="*/ 1350876 h 2224458"/>
              <a:gd name="connsiteX7" fmla="*/ 723622 w 4072878"/>
              <a:gd name="connsiteY7" fmla="*/ 1405047 h 2224458"/>
              <a:gd name="connsiteX8" fmla="*/ 3884734 w 4072878"/>
              <a:gd name="connsiteY8" fmla="*/ 183710 h 2224458"/>
              <a:gd name="connsiteX9" fmla="*/ 4072878 w 4072878"/>
              <a:gd name="connsiteY9" fmla="*/ 0 h 2224458"/>
              <a:gd name="connsiteX0" fmla="*/ 4072878 w 4072878"/>
              <a:gd name="connsiteY0" fmla="*/ 0 h 2224458"/>
              <a:gd name="connsiteX1" fmla="*/ 4072878 w 4072878"/>
              <a:gd name="connsiteY1" fmla="*/ 1706444 h 2224458"/>
              <a:gd name="connsiteX2" fmla="*/ 3893179 w 4072878"/>
              <a:gd name="connsiteY2" fmla="*/ 1894502 h 2224458"/>
              <a:gd name="connsiteX3" fmla="*/ 2813237 w 4072878"/>
              <a:gd name="connsiteY3" fmla="*/ 2188654 h 2224458"/>
              <a:gd name="connsiteX4" fmla="*/ 144639 w 4072878"/>
              <a:gd name="connsiteY4" fmla="*/ 1474801 h 2224458"/>
              <a:gd name="connsiteX5" fmla="*/ 0 w 4072878"/>
              <a:gd name="connsiteY5" fmla="*/ 1349511 h 2224458"/>
              <a:gd name="connsiteX6" fmla="*/ 7645 w 4072878"/>
              <a:gd name="connsiteY6" fmla="*/ 1350876 h 2224458"/>
              <a:gd name="connsiteX7" fmla="*/ 723622 w 4072878"/>
              <a:gd name="connsiteY7" fmla="*/ 1405047 h 2224458"/>
              <a:gd name="connsiteX8" fmla="*/ 3884734 w 4072878"/>
              <a:gd name="connsiteY8" fmla="*/ 183710 h 2224458"/>
              <a:gd name="connsiteX9" fmla="*/ 4072878 w 4072878"/>
              <a:gd name="connsiteY9" fmla="*/ 0 h 2224458"/>
              <a:gd name="connsiteX0" fmla="*/ 4072878 w 4072878"/>
              <a:gd name="connsiteY0" fmla="*/ 0 h 2194705"/>
              <a:gd name="connsiteX1" fmla="*/ 4072878 w 4072878"/>
              <a:gd name="connsiteY1" fmla="*/ 1706444 h 2194705"/>
              <a:gd name="connsiteX2" fmla="*/ 3857881 w 4072878"/>
              <a:gd name="connsiteY2" fmla="*/ 1799237 h 2194705"/>
              <a:gd name="connsiteX3" fmla="*/ 2813237 w 4072878"/>
              <a:gd name="connsiteY3" fmla="*/ 2188654 h 2194705"/>
              <a:gd name="connsiteX4" fmla="*/ 144639 w 4072878"/>
              <a:gd name="connsiteY4" fmla="*/ 1474801 h 2194705"/>
              <a:gd name="connsiteX5" fmla="*/ 0 w 4072878"/>
              <a:gd name="connsiteY5" fmla="*/ 1349511 h 2194705"/>
              <a:gd name="connsiteX6" fmla="*/ 7645 w 4072878"/>
              <a:gd name="connsiteY6" fmla="*/ 1350876 h 2194705"/>
              <a:gd name="connsiteX7" fmla="*/ 723622 w 4072878"/>
              <a:gd name="connsiteY7" fmla="*/ 1405047 h 2194705"/>
              <a:gd name="connsiteX8" fmla="*/ 3884734 w 4072878"/>
              <a:gd name="connsiteY8" fmla="*/ 183710 h 2194705"/>
              <a:gd name="connsiteX9" fmla="*/ 4072878 w 4072878"/>
              <a:gd name="connsiteY9" fmla="*/ 0 h 2194705"/>
              <a:gd name="connsiteX0" fmla="*/ 4072878 w 4072878"/>
              <a:gd name="connsiteY0" fmla="*/ 0 h 2194703"/>
              <a:gd name="connsiteX1" fmla="*/ 4072878 w 4072878"/>
              <a:gd name="connsiteY1" fmla="*/ 1690566 h 2194703"/>
              <a:gd name="connsiteX2" fmla="*/ 3857881 w 4072878"/>
              <a:gd name="connsiteY2" fmla="*/ 1799237 h 2194703"/>
              <a:gd name="connsiteX3" fmla="*/ 2813237 w 4072878"/>
              <a:gd name="connsiteY3" fmla="*/ 2188654 h 2194703"/>
              <a:gd name="connsiteX4" fmla="*/ 144639 w 4072878"/>
              <a:gd name="connsiteY4" fmla="*/ 1474801 h 2194703"/>
              <a:gd name="connsiteX5" fmla="*/ 0 w 4072878"/>
              <a:gd name="connsiteY5" fmla="*/ 1349511 h 2194703"/>
              <a:gd name="connsiteX6" fmla="*/ 7645 w 4072878"/>
              <a:gd name="connsiteY6" fmla="*/ 1350876 h 2194703"/>
              <a:gd name="connsiteX7" fmla="*/ 723622 w 4072878"/>
              <a:gd name="connsiteY7" fmla="*/ 1405047 h 2194703"/>
              <a:gd name="connsiteX8" fmla="*/ 3884734 w 4072878"/>
              <a:gd name="connsiteY8" fmla="*/ 183710 h 2194703"/>
              <a:gd name="connsiteX9" fmla="*/ 4072878 w 4072878"/>
              <a:gd name="connsiteY9" fmla="*/ 0 h 2194703"/>
              <a:gd name="connsiteX0" fmla="*/ 4072878 w 4072878"/>
              <a:gd name="connsiteY0" fmla="*/ 0 h 2163523"/>
              <a:gd name="connsiteX1" fmla="*/ 4072878 w 4072878"/>
              <a:gd name="connsiteY1" fmla="*/ 1690566 h 2163523"/>
              <a:gd name="connsiteX2" fmla="*/ 3857881 w 4072878"/>
              <a:gd name="connsiteY2" fmla="*/ 1799237 h 2163523"/>
              <a:gd name="connsiteX3" fmla="*/ 2815952 w 4072878"/>
              <a:gd name="connsiteY3" fmla="*/ 2156899 h 2163523"/>
              <a:gd name="connsiteX4" fmla="*/ 144639 w 4072878"/>
              <a:gd name="connsiteY4" fmla="*/ 1474801 h 2163523"/>
              <a:gd name="connsiteX5" fmla="*/ 0 w 4072878"/>
              <a:gd name="connsiteY5" fmla="*/ 1349511 h 2163523"/>
              <a:gd name="connsiteX6" fmla="*/ 7645 w 4072878"/>
              <a:gd name="connsiteY6" fmla="*/ 1350876 h 2163523"/>
              <a:gd name="connsiteX7" fmla="*/ 723622 w 4072878"/>
              <a:gd name="connsiteY7" fmla="*/ 1405047 h 2163523"/>
              <a:gd name="connsiteX8" fmla="*/ 3884734 w 4072878"/>
              <a:gd name="connsiteY8" fmla="*/ 183710 h 2163523"/>
              <a:gd name="connsiteX9" fmla="*/ 4072878 w 4072878"/>
              <a:gd name="connsiteY9" fmla="*/ 0 h 2163523"/>
              <a:gd name="connsiteX0" fmla="*/ 4072878 w 4072878"/>
              <a:gd name="connsiteY0" fmla="*/ 0 h 2189988"/>
              <a:gd name="connsiteX1" fmla="*/ 4072878 w 4072878"/>
              <a:gd name="connsiteY1" fmla="*/ 1690566 h 2189988"/>
              <a:gd name="connsiteX2" fmla="*/ 3857881 w 4072878"/>
              <a:gd name="connsiteY2" fmla="*/ 1799237 h 2189988"/>
              <a:gd name="connsiteX3" fmla="*/ 2815952 w 4072878"/>
              <a:gd name="connsiteY3" fmla="*/ 2156899 h 2189988"/>
              <a:gd name="connsiteX4" fmla="*/ 144639 w 4072878"/>
              <a:gd name="connsiteY4" fmla="*/ 1474801 h 2189988"/>
              <a:gd name="connsiteX5" fmla="*/ 0 w 4072878"/>
              <a:gd name="connsiteY5" fmla="*/ 1349511 h 2189988"/>
              <a:gd name="connsiteX6" fmla="*/ 7645 w 4072878"/>
              <a:gd name="connsiteY6" fmla="*/ 1350876 h 2189988"/>
              <a:gd name="connsiteX7" fmla="*/ 723622 w 4072878"/>
              <a:gd name="connsiteY7" fmla="*/ 1405047 h 2189988"/>
              <a:gd name="connsiteX8" fmla="*/ 3884734 w 4072878"/>
              <a:gd name="connsiteY8" fmla="*/ 183710 h 2189988"/>
              <a:gd name="connsiteX9" fmla="*/ 4072878 w 4072878"/>
              <a:gd name="connsiteY9" fmla="*/ 0 h 2189988"/>
              <a:gd name="connsiteX0" fmla="*/ 4072878 w 4072878"/>
              <a:gd name="connsiteY0" fmla="*/ 0 h 2207248"/>
              <a:gd name="connsiteX1" fmla="*/ 4072878 w 4072878"/>
              <a:gd name="connsiteY1" fmla="*/ 1690566 h 2207248"/>
              <a:gd name="connsiteX2" fmla="*/ 3857881 w 4072878"/>
              <a:gd name="connsiteY2" fmla="*/ 1799237 h 2207248"/>
              <a:gd name="connsiteX3" fmla="*/ 2815952 w 4072878"/>
              <a:gd name="connsiteY3" fmla="*/ 2156899 h 2207248"/>
              <a:gd name="connsiteX4" fmla="*/ 144639 w 4072878"/>
              <a:gd name="connsiteY4" fmla="*/ 1474801 h 2207248"/>
              <a:gd name="connsiteX5" fmla="*/ 0 w 4072878"/>
              <a:gd name="connsiteY5" fmla="*/ 1349511 h 2207248"/>
              <a:gd name="connsiteX6" fmla="*/ 7645 w 4072878"/>
              <a:gd name="connsiteY6" fmla="*/ 1350876 h 2207248"/>
              <a:gd name="connsiteX7" fmla="*/ 723622 w 4072878"/>
              <a:gd name="connsiteY7" fmla="*/ 1405047 h 2207248"/>
              <a:gd name="connsiteX8" fmla="*/ 3884734 w 4072878"/>
              <a:gd name="connsiteY8" fmla="*/ 183710 h 2207248"/>
              <a:gd name="connsiteX9" fmla="*/ 4072878 w 4072878"/>
              <a:gd name="connsiteY9" fmla="*/ 0 h 2207248"/>
              <a:gd name="connsiteX0" fmla="*/ 4072878 w 4072878"/>
              <a:gd name="connsiteY0" fmla="*/ 0 h 2179819"/>
              <a:gd name="connsiteX1" fmla="*/ 4072878 w 4072878"/>
              <a:gd name="connsiteY1" fmla="*/ 1690566 h 2179819"/>
              <a:gd name="connsiteX2" fmla="*/ 3857881 w 4072878"/>
              <a:gd name="connsiteY2" fmla="*/ 1799237 h 2179819"/>
              <a:gd name="connsiteX3" fmla="*/ 2813237 w 4072878"/>
              <a:gd name="connsiteY3" fmla="*/ 2125145 h 2179819"/>
              <a:gd name="connsiteX4" fmla="*/ 144639 w 4072878"/>
              <a:gd name="connsiteY4" fmla="*/ 1474801 h 2179819"/>
              <a:gd name="connsiteX5" fmla="*/ 0 w 4072878"/>
              <a:gd name="connsiteY5" fmla="*/ 1349511 h 2179819"/>
              <a:gd name="connsiteX6" fmla="*/ 7645 w 4072878"/>
              <a:gd name="connsiteY6" fmla="*/ 1350876 h 2179819"/>
              <a:gd name="connsiteX7" fmla="*/ 723622 w 4072878"/>
              <a:gd name="connsiteY7" fmla="*/ 1405047 h 2179819"/>
              <a:gd name="connsiteX8" fmla="*/ 3884734 w 4072878"/>
              <a:gd name="connsiteY8" fmla="*/ 183710 h 2179819"/>
              <a:gd name="connsiteX9" fmla="*/ 4072878 w 4072878"/>
              <a:gd name="connsiteY9" fmla="*/ 0 h 2179819"/>
              <a:gd name="connsiteX0" fmla="*/ 4072878 w 4072878"/>
              <a:gd name="connsiteY0" fmla="*/ 0 h 2166728"/>
              <a:gd name="connsiteX1" fmla="*/ 4072878 w 4072878"/>
              <a:gd name="connsiteY1" fmla="*/ 1690566 h 2166728"/>
              <a:gd name="connsiteX2" fmla="*/ 3857881 w 4072878"/>
              <a:gd name="connsiteY2" fmla="*/ 1799237 h 2166728"/>
              <a:gd name="connsiteX3" fmla="*/ 2813237 w 4072878"/>
              <a:gd name="connsiteY3" fmla="*/ 2125145 h 2166728"/>
              <a:gd name="connsiteX4" fmla="*/ 144639 w 4072878"/>
              <a:gd name="connsiteY4" fmla="*/ 1474801 h 2166728"/>
              <a:gd name="connsiteX5" fmla="*/ 0 w 4072878"/>
              <a:gd name="connsiteY5" fmla="*/ 1349511 h 2166728"/>
              <a:gd name="connsiteX6" fmla="*/ 7645 w 4072878"/>
              <a:gd name="connsiteY6" fmla="*/ 1350876 h 2166728"/>
              <a:gd name="connsiteX7" fmla="*/ 723622 w 4072878"/>
              <a:gd name="connsiteY7" fmla="*/ 1405047 h 2166728"/>
              <a:gd name="connsiteX8" fmla="*/ 3884734 w 4072878"/>
              <a:gd name="connsiteY8" fmla="*/ 183710 h 2166728"/>
              <a:gd name="connsiteX9" fmla="*/ 4072878 w 4072878"/>
              <a:gd name="connsiteY9" fmla="*/ 0 h 2166728"/>
              <a:gd name="connsiteX0" fmla="*/ 4072878 w 4072878"/>
              <a:gd name="connsiteY0" fmla="*/ 0 h 2139529"/>
              <a:gd name="connsiteX1" fmla="*/ 4072878 w 4072878"/>
              <a:gd name="connsiteY1" fmla="*/ 1690566 h 2139529"/>
              <a:gd name="connsiteX2" fmla="*/ 3857881 w 4072878"/>
              <a:gd name="connsiteY2" fmla="*/ 1799237 h 2139529"/>
              <a:gd name="connsiteX3" fmla="*/ 2813237 w 4072878"/>
              <a:gd name="connsiteY3" fmla="*/ 2093391 h 2139529"/>
              <a:gd name="connsiteX4" fmla="*/ 144639 w 4072878"/>
              <a:gd name="connsiteY4" fmla="*/ 1474801 h 2139529"/>
              <a:gd name="connsiteX5" fmla="*/ 0 w 4072878"/>
              <a:gd name="connsiteY5" fmla="*/ 1349511 h 2139529"/>
              <a:gd name="connsiteX6" fmla="*/ 7645 w 4072878"/>
              <a:gd name="connsiteY6" fmla="*/ 1350876 h 2139529"/>
              <a:gd name="connsiteX7" fmla="*/ 723622 w 4072878"/>
              <a:gd name="connsiteY7" fmla="*/ 1405047 h 2139529"/>
              <a:gd name="connsiteX8" fmla="*/ 3884734 w 4072878"/>
              <a:gd name="connsiteY8" fmla="*/ 183710 h 2139529"/>
              <a:gd name="connsiteX9" fmla="*/ 4072878 w 4072878"/>
              <a:gd name="connsiteY9" fmla="*/ 0 h 2139529"/>
              <a:gd name="connsiteX0" fmla="*/ 4072878 w 4072878"/>
              <a:gd name="connsiteY0" fmla="*/ 0 h 2100486"/>
              <a:gd name="connsiteX1" fmla="*/ 4072878 w 4072878"/>
              <a:gd name="connsiteY1" fmla="*/ 1690566 h 2100486"/>
              <a:gd name="connsiteX2" fmla="*/ 3855166 w 4072878"/>
              <a:gd name="connsiteY2" fmla="*/ 1783359 h 2100486"/>
              <a:gd name="connsiteX3" fmla="*/ 2813237 w 4072878"/>
              <a:gd name="connsiteY3" fmla="*/ 2093391 h 2100486"/>
              <a:gd name="connsiteX4" fmla="*/ 144639 w 4072878"/>
              <a:gd name="connsiteY4" fmla="*/ 1474801 h 2100486"/>
              <a:gd name="connsiteX5" fmla="*/ 0 w 4072878"/>
              <a:gd name="connsiteY5" fmla="*/ 1349511 h 2100486"/>
              <a:gd name="connsiteX6" fmla="*/ 7645 w 4072878"/>
              <a:gd name="connsiteY6" fmla="*/ 1350876 h 2100486"/>
              <a:gd name="connsiteX7" fmla="*/ 723622 w 4072878"/>
              <a:gd name="connsiteY7" fmla="*/ 1405047 h 2100486"/>
              <a:gd name="connsiteX8" fmla="*/ 3884734 w 4072878"/>
              <a:gd name="connsiteY8" fmla="*/ 183710 h 2100486"/>
              <a:gd name="connsiteX9" fmla="*/ 4072878 w 4072878"/>
              <a:gd name="connsiteY9" fmla="*/ 0 h 2100486"/>
              <a:gd name="connsiteX0" fmla="*/ 4072878 w 4072878"/>
              <a:gd name="connsiteY0" fmla="*/ 0 h 2100122"/>
              <a:gd name="connsiteX1" fmla="*/ 4072878 w 4072878"/>
              <a:gd name="connsiteY1" fmla="*/ 1690566 h 2100122"/>
              <a:gd name="connsiteX2" fmla="*/ 3855166 w 4072878"/>
              <a:gd name="connsiteY2" fmla="*/ 1783359 h 2100122"/>
              <a:gd name="connsiteX3" fmla="*/ 2813237 w 4072878"/>
              <a:gd name="connsiteY3" fmla="*/ 2093391 h 2100122"/>
              <a:gd name="connsiteX4" fmla="*/ 144639 w 4072878"/>
              <a:gd name="connsiteY4" fmla="*/ 1474801 h 2100122"/>
              <a:gd name="connsiteX5" fmla="*/ 0 w 4072878"/>
              <a:gd name="connsiteY5" fmla="*/ 1349511 h 2100122"/>
              <a:gd name="connsiteX6" fmla="*/ 7645 w 4072878"/>
              <a:gd name="connsiteY6" fmla="*/ 1350876 h 2100122"/>
              <a:gd name="connsiteX7" fmla="*/ 723622 w 4072878"/>
              <a:gd name="connsiteY7" fmla="*/ 1405047 h 2100122"/>
              <a:gd name="connsiteX8" fmla="*/ 3884734 w 4072878"/>
              <a:gd name="connsiteY8" fmla="*/ 183710 h 2100122"/>
              <a:gd name="connsiteX9" fmla="*/ 4072878 w 4072878"/>
              <a:gd name="connsiteY9" fmla="*/ 0 h 2100122"/>
              <a:gd name="connsiteX0" fmla="*/ 4072878 w 4072878"/>
              <a:gd name="connsiteY0" fmla="*/ 0 h 2100122"/>
              <a:gd name="connsiteX1" fmla="*/ 4072878 w 4072878"/>
              <a:gd name="connsiteY1" fmla="*/ 1690566 h 2100122"/>
              <a:gd name="connsiteX2" fmla="*/ 3855166 w 4072878"/>
              <a:gd name="connsiteY2" fmla="*/ 1783359 h 2100122"/>
              <a:gd name="connsiteX3" fmla="*/ 2821382 w 4072878"/>
              <a:gd name="connsiteY3" fmla="*/ 2093391 h 2100122"/>
              <a:gd name="connsiteX4" fmla="*/ 144639 w 4072878"/>
              <a:gd name="connsiteY4" fmla="*/ 1474801 h 2100122"/>
              <a:gd name="connsiteX5" fmla="*/ 0 w 4072878"/>
              <a:gd name="connsiteY5" fmla="*/ 1349511 h 2100122"/>
              <a:gd name="connsiteX6" fmla="*/ 7645 w 4072878"/>
              <a:gd name="connsiteY6" fmla="*/ 1350876 h 2100122"/>
              <a:gd name="connsiteX7" fmla="*/ 723622 w 4072878"/>
              <a:gd name="connsiteY7" fmla="*/ 1405047 h 2100122"/>
              <a:gd name="connsiteX8" fmla="*/ 3884734 w 4072878"/>
              <a:gd name="connsiteY8" fmla="*/ 183710 h 2100122"/>
              <a:gd name="connsiteX9" fmla="*/ 4072878 w 4072878"/>
              <a:gd name="connsiteY9" fmla="*/ 0 h 2100122"/>
              <a:gd name="connsiteX0" fmla="*/ 4072878 w 4072878"/>
              <a:gd name="connsiteY0" fmla="*/ 0 h 2129281"/>
              <a:gd name="connsiteX1" fmla="*/ 4072878 w 4072878"/>
              <a:gd name="connsiteY1" fmla="*/ 1690566 h 2129281"/>
              <a:gd name="connsiteX2" fmla="*/ 3855166 w 4072878"/>
              <a:gd name="connsiteY2" fmla="*/ 1783359 h 2129281"/>
              <a:gd name="connsiteX3" fmla="*/ 2821382 w 4072878"/>
              <a:gd name="connsiteY3" fmla="*/ 2093391 h 2129281"/>
              <a:gd name="connsiteX4" fmla="*/ 144639 w 4072878"/>
              <a:gd name="connsiteY4" fmla="*/ 1474801 h 2129281"/>
              <a:gd name="connsiteX5" fmla="*/ 0 w 4072878"/>
              <a:gd name="connsiteY5" fmla="*/ 1349511 h 2129281"/>
              <a:gd name="connsiteX6" fmla="*/ 7645 w 4072878"/>
              <a:gd name="connsiteY6" fmla="*/ 1350876 h 2129281"/>
              <a:gd name="connsiteX7" fmla="*/ 723622 w 4072878"/>
              <a:gd name="connsiteY7" fmla="*/ 1405047 h 2129281"/>
              <a:gd name="connsiteX8" fmla="*/ 3884734 w 4072878"/>
              <a:gd name="connsiteY8" fmla="*/ 183710 h 2129281"/>
              <a:gd name="connsiteX9" fmla="*/ 4072878 w 4072878"/>
              <a:gd name="connsiteY9" fmla="*/ 0 h 2129281"/>
              <a:gd name="connsiteX0" fmla="*/ 4072878 w 4072878"/>
              <a:gd name="connsiteY0" fmla="*/ 0 h 2141781"/>
              <a:gd name="connsiteX1" fmla="*/ 4072878 w 4072878"/>
              <a:gd name="connsiteY1" fmla="*/ 1690566 h 2141781"/>
              <a:gd name="connsiteX2" fmla="*/ 3855166 w 4072878"/>
              <a:gd name="connsiteY2" fmla="*/ 1783359 h 2141781"/>
              <a:gd name="connsiteX3" fmla="*/ 2821382 w 4072878"/>
              <a:gd name="connsiteY3" fmla="*/ 2093391 h 2141781"/>
              <a:gd name="connsiteX4" fmla="*/ 144639 w 4072878"/>
              <a:gd name="connsiteY4" fmla="*/ 1474801 h 2141781"/>
              <a:gd name="connsiteX5" fmla="*/ 0 w 4072878"/>
              <a:gd name="connsiteY5" fmla="*/ 1349511 h 2141781"/>
              <a:gd name="connsiteX6" fmla="*/ 7645 w 4072878"/>
              <a:gd name="connsiteY6" fmla="*/ 1350876 h 2141781"/>
              <a:gd name="connsiteX7" fmla="*/ 723622 w 4072878"/>
              <a:gd name="connsiteY7" fmla="*/ 1405047 h 2141781"/>
              <a:gd name="connsiteX8" fmla="*/ 3884734 w 4072878"/>
              <a:gd name="connsiteY8" fmla="*/ 183710 h 2141781"/>
              <a:gd name="connsiteX9" fmla="*/ 4072878 w 4072878"/>
              <a:gd name="connsiteY9" fmla="*/ 0 h 2141781"/>
              <a:gd name="connsiteX0" fmla="*/ 4072878 w 4072878"/>
              <a:gd name="connsiteY0" fmla="*/ 0 h 2141783"/>
              <a:gd name="connsiteX1" fmla="*/ 4072878 w 4072878"/>
              <a:gd name="connsiteY1" fmla="*/ 1690566 h 2141783"/>
              <a:gd name="connsiteX2" fmla="*/ 3855166 w 4072878"/>
              <a:gd name="connsiteY2" fmla="*/ 1783359 h 2141783"/>
              <a:gd name="connsiteX3" fmla="*/ 2821382 w 4072878"/>
              <a:gd name="connsiteY3" fmla="*/ 2093391 h 2141783"/>
              <a:gd name="connsiteX4" fmla="*/ 144639 w 4072878"/>
              <a:gd name="connsiteY4" fmla="*/ 1474801 h 2141783"/>
              <a:gd name="connsiteX5" fmla="*/ 0 w 4072878"/>
              <a:gd name="connsiteY5" fmla="*/ 1349511 h 2141783"/>
              <a:gd name="connsiteX6" fmla="*/ 7645 w 4072878"/>
              <a:gd name="connsiteY6" fmla="*/ 1350876 h 2141783"/>
              <a:gd name="connsiteX7" fmla="*/ 723622 w 4072878"/>
              <a:gd name="connsiteY7" fmla="*/ 1405047 h 2141783"/>
              <a:gd name="connsiteX8" fmla="*/ 3884734 w 4072878"/>
              <a:gd name="connsiteY8" fmla="*/ 183710 h 2141783"/>
              <a:gd name="connsiteX9" fmla="*/ 4072878 w 4072878"/>
              <a:gd name="connsiteY9" fmla="*/ 0 h 21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2878" h="2141783">
                <a:moveTo>
                  <a:pt x="4072878" y="0"/>
                </a:moveTo>
                <a:lnTo>
                  <a:pt x="4072878" y="1690566"/>
                </a:lnTo>
                <a:cubicBezTo>
                  <a:pt x="4037715" y="1698447"/>
                  <a:pt x="3890329" y="1775478"/>
                  <a:pt x="3855166" y="1783359"/>
                </a:cubicBezTo>
                <a:cubicBezTo>
                  <a:pt x="3474813" y="1888023"/>
                  <a:pt x="3445233" y="1970164"/>
                  <a:pt x="2821382" y="2093391"/>
                </a:cubicBezTo>
                <a:cubicBezTo>
                  <a:pt x="2212589" y="2213644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lnTo>
                  <a:pt x="407287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856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7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041642" y="1497146"/>
            <a:ext cx="8759952" cy="110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Placeholder 1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6295" r="6636" b="24078"/>
          <a:stretch/>
        </p:blipFill>
        <p:spPr>
          <a:xfrm flipH="1">
            <a:off x="-1" y="-39606"/>
            <a:ext cx="12801594" cy="4133088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 userDrawn="1"/>
        </p:nvSpPr>
        <p:spPr>
          <a:xfrm>
            <a:off x="4041642" y="2832067"/>
            <a:ext cx="8759951" cy="168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B60639-6836-4480-A149-1FD367199E2F}"/>
              </a:ext>
            </a:extLst>
          </p:cNvPr>
          <p:cNvSpPr/>
          <p:nvPr userDrawn="1"/>
        </p:nvSpPr>
        <p:spPr>
          <a:xfrm>
            <a:off x="2472285" y="1004261"/>
            <a:ext cx="10329309" cy="914400"/>
          </a:xfrm>
          <a:prstGeom prst="rect">
            <a:avLst/>
          </a:pr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506737-772C-4A74-85AB-15D56D245692}"/>
              </a:ext>
            </a:extLst>
          </p:cNvPr>
          <p:cNvSpPr/>
          <p:nvPr userDrawn="1"/>
        </p:nvSpPr>
        <p:spPr>
          <a:xfrm>
            <a:off x="2472285" y="1918661"/>
            <a:ext cx="10329308" cy="914400"/>
          </a:xfrm>
          <a:prstGeom prst="rect">
            <a:avLst/>
          </a:prstGeom>
          <a:solidFill>
            <a:srgbClr val="82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0" y="1005254"/>
            <a:ext cx="7362657" cy="8595946"/>
            <a:chOff x="0" y="0"/>
            <a:chExt cx="7362657" cy="8595946"/>
          </a:xfrm>
        </p:grpSpPr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DCF4D497-5B12-41B9-8B79-7EA7FFD985C4}"/>
                </a:ext>
              </a:extLst>
            </p:cNvPr>
            <p:cNvSpPr/>
            <p:nvPr/>
          </p:nvSpPr>
          <p:spPr>
            <a:xfrm rot="420958">
              <a:off x="3575304" y="128602"/>
              <a:ext cx="3787353" cy="8354423"/>
            </a:xfrm>
            <a:custGeom>
              <a:avLst/>
              <a:gdLst>
                <a:gd name="connsiteX0" fmla="*/ 0 w 3985135"/>
                <a:gd name="connsiteY0" fmla="*/ 0 h 6858000"/>
                <a:gd name="connsiteX1" fmla="*/ 408877 w 3985135"/>
                <a:gd name="connsiteY1" fmla="*/ 0 h 6858000"/>
                <a:gd name="connsiteX2" fmla="*/ 3985135 w 3985135"/>
                <a:gd name="connsiteY2" fmla="*/ 6858000 h 6858000"/>
                <a:gd name="connsiteX3" fmla="*/ 3576258 w 3985135"/>
                <a:gd name="connsiteY3" fmla="*/ 6858000 h 6858000"/>
                <a:gd name="connsiteX0" fmla="*/ 0 w 3985135"/>
                <a:gd name="connsiteY0" fmla="*/ 0 h 6858000"/>
                <a:gd name="connsiteX1" fmla="*/ 408877 w 3985135"/>
                <a:gd name="connsiteY1" fmla="*/ 0 h 6858000"/>
                <a:gd name="connsiteX2" fmla="*/ 3985135 w 3985135"/>
                <a:gd name="connsiteY2" fmla="*/ 6858000 h 6858000"/>
                <a:gd name="connsiteX3" fmla="*/ 3576258 w 3985135"/>
                <a:gd name="connsiteY3" fmla="*/ 6858000 h 6858000"/>
                <a:gd name="connsiteX4" fmla="*/ 0 w 3985135"/>
                <a:gd name="connsiteY4" fmla="*/ 0 h 6858000"/>
                <a:gd name="connsiteX0" fmla="*/ 1159905 w 3576258"/>
                <a:gd name="connsiteY0" fmla="*/ 3003689 h 6858000"/>
                <a:gd name="connsiteX1" fmla="*/ 0 w 3576258"/>
                <a:gd name="connsiteY1" fmla="*/ 0 h 6858000"/>
                <a:gd name="connsiteX2" fmla="*/ 3576258 w 3576258"/>
                <a:gd name="connsiteY2" fmla="*/ 6858000 h 6858000"/>
                <a:gd name="connsiteX3" fmla="*/ 3167381 w 3576258"/>
                <a:gd name="connsiteY3" fmla="*/ 6858000 h 6858000"/>
                <a:gd name="connsiteX4" fmla="*/ 1159905 w 3576258"/>
                <a:gd name="connsiteY4" fmla="*/ 3003689 h 6858000"/>
                <a:gd name="connsiteX0" fmla="*/ 0 w 2416353"/>
                <a:gd name="connsiteY0" fmla="*/ 0 h 3854311"/>
                <a:gd name="connsiteX1" fmla="*/ 408878 w 2416353"/>
                <a:gd name="connsiteY1" fmla="*/ 5656 h 3854311"/>
                <a:gd name="connsiteX2" fmla="*/ 2416353 w 2416353"/>
                <a:gd name="connsiteY2" fmla="*/ 3854311 h 3854311"/>
                <a:gd name="connsiteX3" fmla="*/ 2007476 w 2416353"/>
                <a:gd name="connsiteY3" fmla="*/ 3854311 h 3854311"/>
                <a:gd name="connsiteX4" fmla="*/ 0 w 2416353"/>
                <a:gd name="connsiteY4" fmla="*/ 0 h 3854311"/>
                <a:gd name="connsiteX0" fmla="*/ 0 w 2416353"/>
                <a:gd name="connsiteY0" fmla="*/ 0 h 3848655"/>
                <a:gd name="connsiteX1" fmla="*/ 408878 w 2416353"/>
                <a:gd name="connsiteY1" fmla="*/ 0 h 3848655"/>
                <a:gd name="connsiteX2" fmla="*/ 2416353 w 2416353"/>
                <a:gd name="connsiteY2" fmla="*/ 3848655 h 3848655"/>
                <a:gd name="connsiteX3" fmla="*/ 2007476 w 2416353"/>
                <a:gd name="connsiteY3" fmla="*/ 3848655 h 3848655"/>
                <a:gd name="connsiteX4" fmla="*/ 0 w 2416353"/>
                <a:gd name="connsiteY4" fmla="*/ 0 h 3848655"/>
                <a:gd name="connsiteX0" fmla="*/ 0 w 2416353"/>
                <a:gd name="connsiteY0" fmla="*/ 11313 h 3859968"/>
                <a:gd name="connsiteX1" fmla="*/ 401336 w 2416353"/>
                <a:gd name="connsiteY1" fmla="*/ 0 h 3859968"/>
                <a:gd name="connsiteX2" fmla="*/ 2416353 w 2416353"/>
                <a:gd name="connsiteY2" fmla="*/ 3859968 h 3859968"/>
                <a:gd name="connsiteX3" fmla="*/ 2007476 w 2416353"/>
                <a:gd name="connsiteY3" fmla="*/ 3859968 h 3859968"/>
                <a:gd name="connsiteX4" fmla="*/ 0 w 2416353"/>
                <a:gd name="connsiteY4" fmla="*/ 11313 h 3859968"/>
                <a:gd name="connsiteX0" fmla="*/ 0 w 2424036"/>
                <a:gd name="connsiteY0" fmla="*/ 0 h 3862100"/>
                <a:gd name="connsiteX1" fmla="*/ 409019 w 2424036"/>
                <a:gd name="connsiteY1" fmla="*/ 2132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424036"/>
                <a:gd name="connsiteY0" fmla="*/ 0 h 3862100"/>
                <a:gd name="connsiteX1" fmla="*/ 409019 w 2424036"/>
                <a:gd name="connsiteY1" fmla="*/ 4053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424036"/>
                <a:gd name="connsiteY0" fmla="*/ 0 h 3862100"/>
                <a:gd name="connsiteX1" fmla="*/ 409019 w 2424036"/>
                <a:gd name="connsiteY1" fmla="*/ 4053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424036"/>
                <a:gd name="connsiteY0" fmla="*/ 0 h 3862100"/>
                <a:gd name="connsiteX1" fmla="*/ 409019 w 2424036"/>
                <a:gd name="connsiteY1" fmla="*/ 4053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424036"/>
                <a:gd name="connsiteY0" fmla="*/ 0 h 3862100"/>
                <a:gd name="connsiteX1" fmla="*/ 409019 w 2424036"/>
                <a:gd name="connsiteY1" fmla="*/ 4053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424036"/>
                <a:gd name="connsiteY0" fmla="*/ 0 h 3862100"/>
                <a:gd name="connsiteX1" fmla="*/ 409019 w 2424036"/>
                <a:gd name="connsiteY1" fmla="*/ 2132 h 3862100"/>
                <a:gd name="connsiteX2" fmla="*/ 2424036 w 2424036"/>
                <a:gd name="connsiteY2" fmla="*/ 3862100 h 3862100"/>
                <a:gd name="connsiteX3" fmla="*/ 2015159 w 2424036"/>
                <a:gd name="connsiteY3" fmla="*/ 3862100 h 3862100"/>
                <a:gd name="connsiteX4" fmla="*/ 0 w 2424036"/>
                <a:gd name="connsiteY4" fmla="*/ 0 h 3862100"/>
                <a:gd name="connsiteX0" fmla="*/ 0 w 2333172"/>
                <a:gd name="connsiteY0" fmla="*/ 0 h 3862100"/>
                <a:gd name="connsiteX1" fmla="*/ 409019 w 2333172"/>
                <a:gd name="connsiteY1" fmla="*/ 2132 h 3862100"/>
                <a:gd name="connsiteX2" fmla="*/ 2333172 w 2333172"/>
                <a:gd name="connsiteY2" fmla="*/ 3687304 h 3862100"/>
                <a:gd name="connsiteX3" fmla="*/ 2015159 w 2333172"/>
                <a:gd name="connsiteY3" fmla="*/ 3862100 h 3862100"/>
                <a:gd name="connsiteX4" fmla="*/ 0 w 2333172"/>
                <a:gd name="connsiteY4" fmla="*/ 0 h 3862100"/>
                <a:gd name="connsiteX0" fmla="*/ 0 w 2333172"/>
                <a:gd name="connsiteY0" fmla="*/ 0 h 3723455"/>
                <a:gd name="connsiteX1" fmla="*/ 409019 w 2333172"/>
                <a:gd name="connsiteY1" fmla="*/ 2132 h 3723455"/>
                <a:gd name="connsiteX2" fmla="*/ 2333172 w 2333172"/>
                <a:gd name="connsiteY2" fmla="*/ 3687304 h 3723455"/>
                <a:gd name="connsiteX3" fmla="*/ 1942667 w 2333172"/>
                <a:gd name="connsiteY3" fmla="*/ 3723455 h 3723455"/>
                <a:gd name="connsiteX4" fmla="*/ 0 w 2333172"/>
                <a:gd name="connsiteY4" fmla="*/ 0 h 3723455"/>
                <a:gd name="connsiteX0" fmla="*/ 0 w 2294261"/>
                <a:gd name="connsiteY0" fmla="*/ 72142 h 3721323"/>
                <a:gd name="connsiteX1" fmla="*/ 370108 w 2294261"/>
                <a:gd name="connsiteY1" fmla="*/ 0 h 3721323"/>
                <a:gd name="connsiteX2" fmla="*/ 2294261 w 2294261"/>
                <a:gd name="connsiteY2" fmla="*/ 3685172 h 3721323"/>
                <a:gd name="connsiteX3" fmla="*/ 1903756 w 2294261"/>
                <a:gd name="connsiteY3" fmla="*/ 3721323 h 3721323"/>
                <a:gd name="connsiteX4" fmla="*/ 0 w 2294261"/>
                <a:gd name="connsiteY4" fmla="*/ 72142 h 3721323"/>
                <a:gd name="connsiteX0" fmla="*/ 0 w 2294261"/>
                <a:gd name="connsiteY0" fmla="*/ 33292 h 3682473"/>
                <a:gd name="connsiteX1" fmla="*/ 389859 w 2294261"/>
                <a:gd name="connsiteY1" fmla="*/ 0 h 3682473"/>
                <a:gd name="connsiteX2" fmla="*/ 2294261 w 2294261"/>
                <a:gd name="connsiteY2" fmla="*/ 3646322 h 3682473"/>
                <a:gd name="connsiteX3" fmla="*/ 1903756 w 2294261"/>
                <a:gd name="connsiteY3" fmla="*/ 3682473 h 3682473"/>
                <a:gd name="connsiteX4" fmla="*/ 0 w 2294261"/>
                <a:gd name="connsiteY4" fmla="*/ 33292 h 3682473"/>
                <a:gd name="connsiteX0" fmla="*/ 0 w 2294261"/>
                <a:gd name="connsiteY0" fmla="*/ 33292 h 3646322"/>
                <a:gd name="connsiteX1" fmla="*/ 389859 w 2294261"/>
                <a:gd name="connsiteY1" fmla="*/ 0 h 3646322"/>
                <a:gd name="connsiteX2" fmla="*/ 2294261 w 2294261"/>
                <a:gd name="connsiteY2" fmla="*/ 3646322 h 3646322"/>
                <a:gd name="connsiteX3" fmla="*/ 1877017 w 2294261"/>
                <a:gd name="connsiteY3" fmla="*/ 3631481 h 3646322"/>
                <a:gd name="connsiteX4" fmla="*/ 0 w 2294261"/>
                <a:gd name="connsiteY4" fmla="*/ 33292 h 3646322"/>
                <a:gd name="connsiteX0" fmla="*/ 0 w 2269127"/>
                <a:gd name="connsiteY0" fmla="*/ 33292 h 3631481"/>
                <a:gd name="connsiteX1" fmla="*/ 389859 w 2269127"/>
                <a:gd name="connsiteY1" fmla="*/ 0 h 3631481"/>
                <a:gd name="connsiteX2" fmla="*/ 2269127 w 2269127"/>
                <a:gd name="connsiteY2" fmla="*/ 3595189 h 3631481"/>
                <a:gd name="connsiteX3" fmla="*/ 1877017 w 2269127"/>
                <a:gd name="connsiteY3" fmla="*/ 3631481 h 3631481"/>
                <a:gd name="connsiteX4" fmla="*/ 0 w 2269127"/>
                <a:gd name="connsiteY4" fmla="*/ 33292 h 3631481"/>
                <a:gd name="connsiteX0" fmla="*/ 0 w 2269324"/>
                <a:gd name="connsiteY0" fmla="*/ 33292 h 3631481"/>
                <a:gd name="connsiteX1" fmla="*/ 389859 w 2269324"/>
                <a:gd name="connsiteY1" fmla="*/ 0 h 3631481"/>
                <a:gd name="connsiteX2" fmla="*/ 2269324 w 2269324"/>
                <a:gd name="connsiteY2" fmla="*/ 3596331 h 3631481"/>
                <a:gd name="connsiteX3" fmla="*/ 1877017 w 2269324"/>
                <a:gd name="connsiteY3" fmla="*/ 3631481 h 3631481"/>
                <a:gd name="connsiteX4" fmla="*/ 0 w 2269324"/>
                <a:gd name="connsiteY4" fmla="*/ 33292 h 3631481"/>
                <a:gd name="connsiteX0" fmla="*/ 0 w 2269522"/>
                <a:gd name="connsiteY0" fmla="*/ 33292 h 3631481"/>
                <a:gd name="connsiteX1" fmla="*/ 389859 w 2269522"/>
                <a:gd name="connsiteY1" fmla="*/ 0 h 3631481"/>
                <a:gd name="connsiteX2" fmla="*/ 2269522 w 2269522"/>
                <a:gd name="connsiteY2" fmla="*/ 3597473 h 3631481"/>
                <a:gd name="connsiteX3" fmla="*/ 1877017 w 2269522"/>
                <a:gd name="connsiteY3" fmla="*/ 3631481 h 3631481"/>
                <a:gd name="connsiteX4" fmla="*/ 0 w 2269522"/>
                <a:gd name="connsiteY4" fmla="*/ 33292 h 3631481"/>
                <a:gd name="connsiteX0" fmla="*/ 0 w 2269522"/>
                <a:gd name="connsiteY0" fmla="*/ 33292 h 3597473"/>
                <a:gd name="connsiteX1" fmla="*/ 389859 w 2269522"/>
                <a:gd name="connsiteY1" fmla="*/ 0 h 3597473"/>
                <a:gd name="connsiteX2" fmla="*/ 2269522 w 2269522"/>
                <a:gd name="connsiteY2" fmla="*/ 3597473 h 3597473"/>
                <a:gd name="connsiteX3" fmla="*/ 1676371 w 2269522"/>
                <a:gd name="connsiteY3" fmla="*/ 3247501 h 3597473"/>
                <a:gd name="connsiteX4" fmla="*/ 0 w 2269522"/>
                <a:gd name="connsiteY4" fmla="*/ 33292 h 3597473"/>
                <a:gd name="connsiteX0" fmla="*/ 0 w 2069274"/>
                <a:gd name="connsiteY0" fmla="*/ 33292 h 3247501"/>
                <a:gd name="connsiteX1" fmla="*/ 389859 w 2069274"/>
                <a:gd name="connsiteY1" fmla="*/ 0 h 3247501"/>
                <a:gd name="connsiteX2" fmla="*/ 2069274 w 2069274"/>
                <a:gd name="connsiteY2" fmla="*/ 3212362 h 3247501"/>
                <a:gd name="connsiteX3" fmla="*/ 1676371 w 2069274"/>
                <a:gd name="connsiteY3" fmla="*/ 3247501 h 3247501"/>
                <a:gd name="connsiteX4" fmla="*/ 0 w 2069274"/>
                <a:gd name="connsiteY4" fmla="*/ 33292 h 3247501"/>
                <a:gd name="connsiteX0" fmla="*/ 0 w 2069274"/>
                <a:gd name="connsiteY0" fmla="*/ 33292 h 3247501"/>
                <a:gd name="connsiteX1" fmla="*/ 389859 w 2069274"/>
                <a:gd name="connsiteY1" fmla="*/ 0 h 3247501"/>
                <a:gd name="connsiteX2" fmla="*/ 2069274 w 2069274"/>
                <a:gd name="connsiteY2" fmla="*/ 3212362 h 3247501"/>
                <a:gd name="connsiteX3" fmla="*/ 1676371 w 2069274"/>
                <a:gd name="connsiteY3" fmla="*/ 3247501 h 3247501"/>
                <a:gd name="connsiteX4" fmla="*/ 0 w 2069274"/>
                <a:gd name="connsiteY4" fmla="*/ 33292 h 3247501"/>
                <a:gd name="connsiteX0" fmla="*/ 0 w 2069274"/>
                <a:gd name="connsiteY0" fmla="*/ 33292 h 3248761"/>
                <a:gd name="connsiteX1" fmla="*/ 389859 w 2069274"/>
                <a:gd name="connsiteY1" fmla="*/ 0 h 3248761"/>
                <a:gd name="connsiteX2" fmla="*/ 2069274 w 2069274"/>
                <a:gd name="connsiteY2" fmla="*/ 3212362 h 3248761"/>
                <a:gd name="connsiteX3" fmla="*/ 1676589 w 2069274"/>
                <a:gd name="connsiteY3" fmla="*/ 3248761 h 3248761"/>
                <a:gd name="connsiteX4" fmla="*/ 0 w 2069274"/>
                <a:gd name="connsiteY4" fmla="*/ 33292 h 3248761"/>
                <a:gd name="connsiteX0" fmla="*/ 0 w 2069274"/>
                <a:gd name="connsiteY0" fmla="*/ 33292 h 3248761"/>
                <a:gd name="connsiteX1" fmla="*/ 389859 w 2069274"/>
                <a:gd name="connsiteY1" fmla="*/ 0 h 3248761"/>
                <a:gd name="connsiteX2" fmla="*/ 2069274 w 2069274"/>
                <a:gd name="connsiteY2" fmla="*/ 3212362 h 3248761"/>
                <a:gd name="connsiteX3" fmla="*/ 1676589 w 2069274"/>
                <a:gd name="connsiteY3" fmla="*/ 3248761 h 3248761"/>
                <a:gd name="connsiteX4" fmla="*/ 0 w 2069274"/>
                <a:gd name="connsiteY4" fmla="*/ 33292 h 3248761"/>
                <a:gd name="connsiteX0" fmla="*/ 0 w 2069274"/>
                <a:gd name="connsiteY0" fmla="*/ 33292 h 3248761"/>
                <a:gd name="connsiteX1" fmla="*/ 389859 w 2069274"/>
                <a:gd name="connsiteY1" fmla="*/ 0 h 3248761"/>
                <a:gd name="connsiteX2" fmla="*/ 2069274 w 2069274"/>
                <a:gd name="connsiteY2" fmla="*/ 3212362 h 3248761"/>
                <a:gd name="connsiteX3" fmla="*/ 1676589 w 2069274"/>
                <a:gd name="connsiteY3" fmla="*/ 3248761 h 3248761"/>
                <a:gd name="connsiteX4" fmla="*/ 0 w 2069274"/>
                <a:gd name="connsiteY4" fmla="*/ 33292 h 3248761"/>
                <a:gd name="connsiteX0" fmla="*/ 0 w 2069492"/>
                <a:gd name="connsiteY0" fmla="*/ 33292 h 3248761"/>
                <a:gd name="connsiteX1" fmla="*/ 389859 w 2069492"/>
                <a:gd name="connsiteY1" fmla="*/ 0 h 3248761"/>
                <a:gd name="connsiteX2" fmla="*/ 2069492 w 2069492"/>
                <a:gd name="connsiteY2" fmla="*/ 3213622 h 3248761"/>
                <a:gd name="connsiteX3" fmla="*/ 1676589 w 2069492"/>
                <a:gd name="connsiteY3" fmla="*/ 3248761 h 3248761"/>
                <a:gd name="connsiteX4" fmla="*/ 0 w 2069492"/>
                <a:gd name="connsiteY4" fmla="*/ 33292 h 3248761"/>
                <a:gd name="connsiteX0" fmla="*/ 0 w 2069492"/>
                <a:gd name="connsiteY0" fmla="*/ 33292 h 3248761"/>
                <a:gd name="connsiteX1" fmla="*/ 389859 w 2069492"/>
                <a:gd name="connsiteY1" fmla="*/ 0 h 3248761"/>
                <a:gd name="connsiteX2" fmla="*/ 2069492 w 2069492"/>
                <a:gd name="connsiteY2" fmla="*/ 3213622 h 3248761"/>
                <a:gd name="connsiteX3" fmla="*/ 1676589 w 2069492"/>
                <a:gd name="connsiteY3" fmla="*/ 3248761 h 3248761"/>
                <a:gd name="connsiteX4" fmla="*/ 0 w 2069492"/>
                <a:gd name="connsiteY4" fmla="*/ 33292 h 3248761"/>
                <a:gd name="connsiteX0" fmla="*/ 0 w 2069492"/>
                <a:gd name="connsiteY0" fmla="*/ 33292 h 3248761"/>
                <a:gd name="connsiteX1" fmla="*/ 389859 w 2069492"/>
                <a:gd name="connsiteY1" fmla="*/ 0 h 3248761"/>
                <a:gd name="connsiteX2" fmla="*/ 2069492 w 2069492"/>
                <a:gd name="connsiteY2" fmla="*/ 3213622 h 3248761"/>
                <a:gd name="connsiteX3" fmla="*/ 1676589 w 2069492"/>
                <a:gd name="connsiteY3" fmla="*/ 3248761 h 3248761"/>
                <a:gd name="connsiteX4" fmla="*/ 0 w 2069492"/>
                <a:gd name="connsiteY4" fmla="*/ 33292 h 324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492" h="3248761">
                  <a:moveTo>
                    <a:pt x="0" y="33292"/>
                  </a:moveTo>
                  <a:lnTo>
                    <a:pt x="389859" y="0"/>
                  </a:lnTo>
                  <a:lnTo>
                    <a:pt x="2069492" y="3213622"/>
                  </a:lnTo>
                  <a:lnTo>
                    <a:pt x="1676589" y="3248761"/>
                  </a:lnTo>
                  <a:lnTo>
                    <a:pt x="0" y="3329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52000">
                  <a:schemeClr val="tx1">
                    <a:lumMod val="65000"/>
                    <a:lumOff val="35000"/>
                    <a:alpha val="0"/>
                  </a:schemeClr>
                </a:gs>
                <a:gs pos="44000">
                  <a:schemeClr val="tx1">
                    <a:alpha val="42000"/>
                  </a:schemeClr>
                </a:gs>
              </a:gsLst>
              <a:lin ang="2034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24">
              <a:extLst>
                <a:ext uri="{FF2B5EF4-FFF2-40B4-BE49-F238E27FC236}">
                  <a16:creationId xmlns:a16="http://schemas.microsoft.com/office/drawing/2014/main" id="{78743C9A-5E79-457E-B5A0-97867C49D80C}"/>
                </a:ext>
              </a:extLst>
            </p:cNvPr>
            <p:cNvSpPr/>
            <p:nvPr/>
          </p:nvSpPr>
          <p:spPr>
            <a:xfrm>
              <a:off x="0" y="1"/>
              <a:ext cx="6272110" cy="8595945"/>
            </a:xfrm>
            <a:custGeom>
              <a:avLst/>
              <a:gdLst>
                <a:gd name="connsiteX0" fmla="*/ 0 w 5687122"/>
                <a:gd name="connsiteY0" fmla="*/ 0 h 6858000"/>
                <a:gd name="connsiteX1" fmla="*/ 2110864 w 5687122"/>
                <a:gd name="connsiteY1" fmla="*/ 0 h 6858000"/>
                <a:gd name="connsiteX2" fmla="*/ 5687122 w 5687122"/>
                <a:gd name="connsiteY2" fmla="*/ 6858000 h 6858000"/>
                <a:gd name="connsiteX3" fmla="*/ 0 w 5687122"/>
                <a:gd name="connsiteY3" fmla="*/ 6858000 h 6858000"/>
                <a:gd name="connsiteX0" fmla="*/ 0 w 5687122"/>
                <a:gd name="connsiteY0" fmla="*/ 3008788 h 6858000"/>
                <a:gd name="connsiteX1" fmla="*/ 2110864 w 5687122"/>
                <a:gd name="connsiteY1" fmla="*/ 0 h 6858000"/>
                <a:gd name="connsiteX2" fmla="*/ 5687122 w 5687122"/>
                <a:gd name="connsiteY2" fmla="*/ 6858000 h 6858000"/>
                <a:gd name="connsiteX3" fmla="*/ 0 w 5687122"/>
                <a:gd name="connsiteY3" fmla="*/ 6858000 h 6858000"/>
                <a:gd name="connsiteX4" fmla="*/ 0 w 5687122"/>
                <a:gd name="connsiteY4" fmla="*/ 3008788 h 6858000"/>
                <a:gd name="connsiteX0" fmla="*/ 0 w 5687122"/>
                <a:gd name="connsiteY0" fmla="*/ 10756 h 3859968"/>
                <a:gd name="connsiteX1" fmla="*/ 3672103 w 5687122"/>
                <a:gd name="connsiteY1" fmla="*/ 0 h 3859968"/>
                <a:gd name="connsiteX2" fmla="*/ 5687122 w 5687122"/>
                <a:gd name="connsiteY2" fmla="*/ 3859968 h 3859968"/>
                <a:gd name="connsiteX3" fmla="*/ 0 w 5687122"/>
                <a:gd name="connsiteY3" fmla="*/ 3859968 h 3859968"/>
                <a:gd name="connsiteX4" fmla="*/ 0 w 5687122"/>
                <a:gd name="connsiteY4" fmla="*/ 10756 h 3859968"/>
                <a:gd name="connsiteX0" fmla="*/ 0 w 5687122"/>
                <a:gd name="connsiteY0" fmla="*/ 5100 h 3859968"/>
                <a:gd name="connsiteX1" fmla="*/ 3672103 w 5687122"/>
                <a:gd name="connsiteY1" fmla="*/ 0 h 3859968"/>
                <a:gd name="connsiteX2" fmla="*/ 5687122 w 5687122"/>
                <a:gd name="connsiteY2" fmla="*/ 3859968 h 3859968"/>
                <a:gd name="connsiteX3" fmla="*/ 0 w 5687122"/>
                <a:gd name="connsiteY3" fmla="*/ 3859968 h 3859968"/>
                <a:gd name="connsiteX4" fmla="*/ 0 w 5687122"/>
                <a:gd name="connsiteY4" fmla="*/ 5100 h 3859968"/>
                <a:gd name="connsiteX0" fmla="*/ 0 w 5687122"/>
                <a:gd name="connsiteY0" fmla="*/ 0 h 3860524"/>
                <a:gd name="connsiteX1" fmla="*/ 3672103 w 5687122"/>
                <a:gd name="connsiteY1" fmla="*/ 556 h 3860524"/>
                <a:gd name="connsiteX2" fmla="*/ 5687122 w 5687122"/>
                <a:gd name="connsiteY2" fmla="*/ 3860524 h 3860524"/>
                <a:gd name="connsiteX3" fmla="*/ 0 w 5687122"/>
                <a:gd name="connsiteY3" fmla="*/ 3860524 h 3860524"/>
                <a:gd name="connsiteX4" fmla="*/ 0 w 5687122"/>
                <a:gd name="connsiteY4" fmla="*/ 0 h 3860524"/>
                <a:gd name="connsiteX0" fmla="*/ 0 w 5687122"/>
                <a:gd name="connsiteY0" fmla="*/ 0 h 3860524"/>
                <a:gd name="connsiteX1" fmla="*/ 3672103 w 5687122"/>
                <a:gd name="connsiteY1" fmla="*/ 556 h 3860524"/>
                <a:gd name="connsiteX2" fmla="*/ 5687122 w 5687122"/>
                <a:gd name="connsiteY2" fmla="*/ 3860524 h 3860524"/>
                <a:gd name="connsiteX3" fmla="*/ 0 w 5687122"/>
                <a:gd name="connsiteY3" fmla="*/ 3418495 h 3860524"/>
                <a:gd name="connsiteX4" fmla="*/ 0 w 5687122"/>
                <a:gd name="connsiteY4" fmla="*/ 0 h 3860524"/>
                <a:gd name="connsiteX0" fmla="*/ 0 w 5687122"/>
                <a:gd name="connsiteY0" fmla="*/ 0 h 3860524"/>
                <a:gd name="connsiteX1" fmla="*/ 3672103 w 5687122"/>
                <a:gd name="connsiteY1" fmla="*/ 556 h 3860524"/>
                <a:gd name="connsiteX2" fmla="*/ 5687122 w 5687122"/>
                <a:gd name="connsiteY2" fmla="*/ 3860524 h 3860524"/>
                <a:gd name="connsiteX3" fmla="*/ 0 w 5687122"/>
                <a:gd name="connsiteY3" fmla="*/ 3455675 h 3860524"/>
                <a:gd name="connsiteX4" fmla="*/ 0 w 5687122"/>
                <a:gd name="connsiteY4" fmla="*/ 0 h 3860524"/>
                <a:gd name="connsiteX0" fmla="*/ 0 w 5471997"/>
                <a:gd name="connsiteY0" fmla="*/ 0 h 3455675"/>
                <a:gd name="connsiteX1" fmla="*/ 3672103 w 5471997"/>
                <a:gd name="connsiteY1" fmla="*/ 556 h 3455675"/>
                <a:gd name="connsiteX2" fmla="*/ 5471997 w 5471997"/>
                <a:gd name="connsiteY2" fmla="*/ 3455675 h 3455675"/>
                <a:gd name="connsiteX3" fmla="*/ 0 w 5471997"/>
                <a:gd name="connsiteY3" fmla="*/ 3455675 h 3455675"/>
                <a:gd name="connsiteX4" fmla="*/ 0 w 5471997"/>
                <a:gd name="connsiteY4" fmla="*/ 0 h 345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1997" h="3455675">
                  <a:moveTo>
                    <a:pt x="0" y="0"/>
                  </a:moveTo>
                  <a:lnTo>
                    <a:pt x="3672103" y="556"/>
                  </a:lnTo>
                  <a:lnTo>
                    <a:pt x="5471997" y="3455675"/>
                  </a:lnTo>
                  <a:lnTo>
                    <a:pt x="0" y="3455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25">
              <a:extLst>
                <a:ext uri="{FF2B5EF4-FFF2-40B4-BE49-F238E27FC236}">
                  <a16:creationId xmlns:a16="http://schemas.microsoft.com/office/drawing/2014/main" id="{E4D19151-93EE-4ECB-B974-E30F1C982635}"/>
                </a:ext>
              </a:extLst>
            </p:cNvPr>
            <p:cNvSpPr/>
            <p:nvPr/>
          </p:nvSpPr>
          <p:spPr>
            <a:xfrm>
              <a:off x="1" y="0"/>
              <a:ext cx="4529749" cy="1338943"/>
            </a:xfrm>
            <a:custGeom>
              <a:avLst/>
              <a:gdLst>
                <a:gd name="connsiteX0" fmla="*/ 0 w 5169581"/>
                <a:gd name="connsiteY0" fmla="*/ 0 h 992459"/>
                <a:gd name="connsiteX1" fmla="*/ 4652041 w 5169581"/>
                <a:gd name="connsiteY1" fmla="*/ 0 h 992459"/>
                <a:gd name="connsiteX2" fmla="*/ 5169581 w 5169581"/>
                <a:gd name="connsiteY2" fmla="*/ 992459 h 992459"/>
                <a:gd name="connsiteX3" fmla="*/ 0 w 5169581"/>
                <a:gd name="connsiteY3" fmla="*/ 992459 h 992459"/>
                <a:gd name="connsiteX4" fmla="*/ 0 w 5169581"/>
                <a:gd name="connsiteY4" fmla="*/ 0 h 992459"/>
                <a:gd name="connsiteX0" fmla="*/ 0 w 5003541"/>
                <a:gd name="connsiteY0" fmla="*/ 0 h 992459"/>
                <a:gd name="connsiteX1" fmla="*/ 4652041 w 5003541"/>
                <a:gd name="connsiteY1" fmla="*/ 0 h 992459"/>
                <a:gd name="connsiteX2" fmla="*/ 5003541 w 5003541"/>
                <a:gd name="connsiteY2" fmla="*/ 992459 h 992459"/>
                <a:gd name="connsiteX3" fmla="*/ 0 w 5003541"/>
                <a:gd name="connsiteY3" fmla="*/ 992459 h 992459"/>
                <a:gd name="connsiteX4" fmla="*/ 0 w 5003541"/>
                <a:gd name="connsiteY4" fmla="*/ 0 h 99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541" h="992459">
                  <a:moveTo>
                    <a:pt x="0" y="0"/>
                  </a:moveTo>
                  <a:lnTo>
                    <a:pt x="4652041" y="0"/>
                  </a:lnTo>
                  <a:lnTo>
                    <a:pt x="5003541" y="992459"/>
                  </a:lnTo>
                  <a:lnTo>
                    <a:pt x="0" y="992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Freeform: Shape 26">
              <a:extLst>
                <a:ext uri="{FF2B5EF4-FFF2-40B4-BE49-F238E27FC236}">
                  <a16:creationId xmlns:a16="http://schemas.microsoft.com/office/drawing/2014/main" id="{3BFF290E-AEC5-48C6-8658-38EC90489B26}"/>
                </a:ext>
              </a:extLst>
            </p:cNvPr>
            <p:cNvSpPr/>
            <p:nvPr/>
          </p:nvSpPr>
          <p:spPr>
            <a:xfrm>
              <a:off x="1" y="1338943"/>
              <a:ext cx="4850130" cy="1338943"/>
            </a:xfrm>
            <a:custGeom>
              <a:avLst/>
              <a:gdLst>
                <a:gd name="connsiteX0" fmla="*/ 0 w 5687121"/>
                <a:gd name="connsiteY0" fmla="*/ 0 h 992459"/>
                <a:gd name="connsiteX1" fmla="*/ 5169581 w 5687121"/>
                <a:gd name="connsiteY1" fmla="*/ 0 h 992459"/>
                <a:gd name="connsiteX2" fmla="*/ 5687121 w 5687121"/>
                <a:gd name="connsiteY2" fmla="*/ 992459 h 992459"/>
                <a:gd name="connsiteX3" fmla="*/ 0 w 5687121"/>
                <a:gd name="connsiteY3" fmla="*/ 992459 h 992459"/>
                <a:gd name="connsiteX0" fmla="*/ 0 w 5533259"/>
                <a:gd name="connsiteY0" fmla="*/ 0 h 992459"/>
                <a:gd name="connsiteX1" fmla="*/ 5169581 w 5533259"/>
                <a:gd name="connsiteY1" fmla="*/ 0 h 992459"/>
                <a:gd name="connsiteX2" fmla="*/ 5533259 w 5533259"/>
                <a:gd name="connsiteY2" fmla="*/ 992459 h 992459"/>
                <a:gd name="connsiteX3" fmla="*/ 0 w 5533259"/>
                <a:gd name="connsiteY3" fmla="*/ 992459 h 992459"/>
                <a:gd name="connsiteX4" fmla="*/ 0 w 5533259"/>
                <a:gd name="connsiteY4" fmla="*/ 0 h 99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3259" h="992459">
                  <a:moveTo>
                    <a:pt x="0" y="0"/>
                  </a:moveTo>
                  <a:lnTo>
                    <a:pt x="5169581" y="0"/>
                  </a:lnTo>
                  <a:lnTo>
                    <a:pt x="5533259" y="992459"/>
                  </a:lnTo>
                  <a:lnTo>
                    <a:pt x="0" y="992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010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C71D-5DEB-45DD-978D-051219D457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6B25-79B7-4F71-9ABA-26ABE6BF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" y="215048"/>
            <a:ext cx="2979813" cy="10298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629" y="4135863"/>
            <a:ext cx="2999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XXX</a:t>
            </a:r>
          </a:p>
          <a:p>
            <a:pPr algn="ctr"/>
            <a:endParaRPr lang="de-DE" sz="1400" dirty="0">
              <a:solidFill>
                <a:srgbClr val="FF000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SG" sz="1400" dirty="0" smtClean="0">
                <a:solidFill>
                  <a:srgbClr val="FF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Xxx</a:t>
            </a:r>
          </a:p>
          <a:p>
            <a:pPr algn="ctr"/>
            <a:r>
              <a:rPr lang="en-SG" sz="1400" dirty="0" smtClean="0">
                <a:solidFill>
                  <a:srgbClr val="FF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Xxx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69657" y="5882509"/>
            <a:ext cx="2071769" cy="864481"/>
            <a:chOff x="480941" y="7056020"/>
            <a:chExt cx="2071769" cy="864481"/>
          </a:xfrm>
        </p:grpSpPr>
        <p:sp>
          <p:nvSpPr>
            <p:cNvPr id="38" name="Rectangle 37"/>
            <p:cNvSpPr/>
            <p:nvPr/>
          </p:nvSpPr>
          <p:spPr>
            <a:xfrm>
              <a:off x="983440" y="7056020"/>
              <a:ext cx="405880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Helvetica" panose="020B0604020202020204" pitchFamily="34" charset="0"/>
                </a:rPr>
                <a:t>xxx</a:t>
              </a:r>
              <a:endParaRPr lang="en-US" sz="1400" dirty="0">
                <a:solidFill>
                  <a:srgbClr val="FF0000"/>
                </a:solidFill>
                <a:latin typeface="Arial Narrow" panose="020B0606020202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93054" y="7612724"/>
              <a:ext cx="1559656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+</a:t>
              </a:r>
              <a:r>
                <a:rPr lang="en-US" sz="14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603xxx</a:t>
              </a:r>
              <a:endParaRPr lang="en-US" sz="14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2" t="26970" r="17799" b="26563"/>
            <a:stretch/>
          </p:blipFill>
          <p:spPr>
            <a:xfrm>
              <a:off x="494551" y="7078009"/>
              <a:ext cx="409624" cy="30127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1" y="7566164"/>
              <a:ext cx="436844" cy="353715"/>
            </a:xfrm>
            <a:prstGeom prst="rect">
              <a:avLst/>
            </a:prstGeom>
          </p:spPr>
        </p:pic>
      </p:grpSp>
      <p:sp>
        <p:nvSpPr>
          <p:cNvPr id="44" name="Rounded Rectangle 43"/>
          <p:cNvSpPr/>
          <p:nvPr/>
        </p:nvSpPr>
        <p:spPr>
          <a:xfrm>
            <a:off x="378864" y="7475951"/>
            <a:ext cx="2333992" cy="468000"/>
          </a:xfrm>
          <a:prstGeom prst="round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Full CV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9187" y="8084954"/>
            <a:ext cx="2333992" cy="494561"/>
          </a:xfrm>
          <a:prstGeom prst="roundRect">
            <a:avLst/>
          </a:prstGeom>
          <a:solidFill>
            <a:srgbClr val="8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Researcher ID Link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59395" y="2171648"/>
            <a:ext cx="9464563" cy="854499"/>
            <a:chOff x="5762562" y="3325694"/>
            <a:chExt cx="6865352" cy="854499"/>
          </a:xfrm>
        </p:grpSpPr>
        <p:sp>
          <p:nvSpPr>
            <p:cNvPr id="47" name="TextBox 46"/>
            <p:cNvSpPr txBox="1"/>
            <p:nvPr/>
          </p:nvSpPr>
          <p:spPr>
            <a:xfrm>
              <a:off x="5788952" y="3656973"/>
              <a:ext cx="6838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SG" sz="14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Describe what your research skills are. What specialized techniques that you are an expert in. You may want to include the main technologies/methods/techniques (limit to 100 words)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62562" y="3325694"/>
              <a:ext cx="28055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AREA OF EXPERTISE</a:t>
              </a:r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5788952" y="3657600"/>
              <a:ext cx="6838962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E28792A-A6DC-4DED-A9BA-62B1E4DA6FBF}"/>
              </a:ext>
            </a:extLst>
          </p:cNvPr>
          <p:cNvGrpSpPr/>
          <p:nvPr/>
        </p:nvGrpSpPr>
        <p:grpSpPr>
          <a:xfrm>
            <a:off x="3169229" y="4020003"/>
            <a:ext cx="9489897" cy="651708"/>
            <a:chOff x="5788950" y="3317088"/>
            <a:chExt cx="6864402" cy="65170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C8994A-5EB8-41E8-93C2-B1AEBD4F76B6}"/>
                </a:ext>
              </a:extLst>
            </p:cNvPr>
            <p:cNvSpPr txBox="1"/>
            <p:nvPr/>
          </p:nvSpPr>
          <p:spPr>
            <a:xfrm>
              <a:off x="5788952" y="3661019"/>
              <a:ext cx="6838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SG" sz="14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Describe your current research. What is your focus and direction. (limit to 100 words)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8CE8A9-4B59-461F-9267-356081A6ADEC}"/>
                </a:ext>
              </a:extLst>
            </p:cNvPr>
            <p:cNvSpPr txBox="1"/>
            <p:nvPr/>
          </p:nvSpPr>
          <p:spPr>
            <a:xfrm>
              <a:off x="5788950" y="3317088"/>
              <a:ext cx="2790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RESEARCH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32789E-0EB3-410F-812F-E610EF6BA738}"/>
                </a:ext>
              </a:extLst>
            </p:cNvPr>
            <p:cNvCxnSpPr>
              <a:cxnSpLocks/>
            </p:cNvCxnSpPr>
            <p:nvPr/>
          </p:nvCxnSpPr>
          <p:spPr>
            <a:xfrm>
              <a:off x="5814390" y="3657608"/>
              <a:ext cx="6838962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B62643-7AF0-46FB-9CF9-9A4E801EBB6D}"/>
              </a:ext>
            </a:extLst>
          </p:cNvPr>
          <p:cNvGrpSpPr/>
          <p:nvPr/>
        </p:nvGrpSpPr>
        <p:grpSpPr>
          <a:xfrm>
            <a:off x="3148888" y="6076872"/>
            <a:ext cx="9463355" cy="878881"/>
            <a:chOff x="5763440" y="3317081"/>
            <a:chExt cx="6864474" cy="8788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D3F6CFE-133C-4017-AE23-E7213928F5A2}"/>
                </a:ext>
              </a:extLst>
            </p:cNvPr>
            <p:cNvSpPr txBox="1"/>
            <p:nvPr/>
          </p:nvSpPr>
          <p:spPr>
            <a:xfrm>
              <a:off x="5763440" y="3672742"/>
              <a:ext cx="68389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SG" sz="14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Select the 5 best publications that represents you as a researcher. They should be the ones most relevant to your research and area of expertise. If you do not select them, your 5 latest publications will be used. Use “ACS” format. (limit to 5 only)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65C94B4-4576-45AF-A3AA-9FFD9AFE5B1E}"/>
                </a:ext>
              </a:extLst>
            </p:cNvPr>
            <p:cNvSpPr txBox="1"/>
            <p:nvPr/>
          </p:nvSpPr>
          <p:spPr>
            <a:xfrm>
              <a:off x="5779572" y="3317081"/>
              <a:ext cx="27970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SELECTED PUBLICATIONS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3B03770-A2ED-438C-9040-F9831582D21C}"/>
                </a:ext>
              </a:extLst>
            </p:cNvPr>
            <p:cNvCxnSpPr>
              <a:cxnSpLocks/>
            </p:cNvCxnSpPr>
            <p:nvPr/>
          </p:nvCxnSpPr>
          <p:spPr>
            <a:xfrm>
              <a:off x="5788952" y="3657600"/>
              <a:ext cx="6838962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648000" y="2131200"/>
            <a:ext cx="1792800" cy="17928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Your image</a:t>
            </a:r>
            <a:endParaRPr lang="en-MY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122</Words>
  <Application>Microsoft Office PowerPoint</Application>
  <PresentationFormat>A3 Paper (297x420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</cp:lastModifiedBy>
  <cp:revision>77</cp:revision>
  <dcterms:created xsi:type="dcterms:W3CDTF">2021-05-04T00:22:10Z</dcterms:created>
  <dcterms:modified xsi:type="dcterms:W3CDTF">2021-06-29T04:34:04Z</dcterms:modified>
</cp:coreProperties>
</file>