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EAE62-F8B8-41A3-B9D6-C96C14F577FF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8B3AC-7590-45C4-80BD-AFB46D899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05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5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4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9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8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3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0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4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1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3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641E3-5012-4F74-B850-AAB2AABBE1D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A96A4-2C5D-4CD0-8431-31C40DED0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2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pub.com/images-201510-English/GA-example-2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Guideline: Graphical Abstract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Must contain:</a:t>
            </a:r>
          </a:p>
          <a:p>
            <a:r>
              <a:rPr lang="en-US" dirty="0" smtClean="0"/>
              <a:t>Title</a:t>
            </a:r>
          </a:p>
          <a:p>
            <a:r>
              <a:rPr lang="en-US" dirty="0" smtClean="0"/>
              <a:t>Problem statement / Objectives / Background</a:t>
            </a:r>
          </a:p>
          <a:p>
            <a:r>
              <a:rPr lang="en-US" dirty="0" smtClean="0"/>
              <a:t>Method</a:t>
            </a:r>
          </a:p>
          <a:p>
            <a:r>
              <a:rPr lang="en-US" dirty="0" smtClean="0"/>
              <a:t>Expected Outcome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Others:</a:t>
            </a:r>
          </a:p>
          <a:p>
            <a:r>
              <a:rPr lang="en-US" dirty="0" smtClean="0"/>
              <a:t>1 page ONLY</a:t>
            </a:r>
          </a:p>
          <a:p>
            <a:r>
              <a:rPr lang="en-US" dirty="0" smtClean="0"/>
              <a:t>Save file as pdf or jpeg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39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869950"/>
            <a:ext cx="8496300" cy="578167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485900" y="177800"/>
            <a:ext cx="8496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Example: Graphical Abstract 1</a:t>
            </a:r>
            <a:endParaRPr lang="en-US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44563" y="6405404"/>
            <a:ext cx="39789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https://www.letpub.com/images-201510-English/GA-example-2.jpg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84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Words>36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Guideline: Graphical Abstract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azrin Md Kasim</cp:lastModifiedBy>
  <cp:revision>7</cp:revision>
  <cp:lastPrinted>2018-12-20T06:39:53Z</cp:lastPrinted>
  <dcterms:created xsi:type="dcterms:W3CDTF">2018-12-19T03:45:10Z</dcterms:created>
  <dcterms:modified xsi:type="dcterms:W3CDTF">2019-01-24T09:02:23Z</dcterms:modified>
</cp:coreProperties>
</file>