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0" r:id="rId4"/>
    <p:sldId id="277" r:id="rId5"/>
    <p:sldId id="264" r:id="rId6"/>
    <p:sldId id="273" r:id="rId7"/>
    <p:sldId id="274" r:id="rId8"/>
    <p:sldId id="275" r:id="rId9"/>
    <p:sldId id="268" r:id="rId10"/>
    <p:sldId id="267" r:id="rId11"/>
    <p:sldId id="271" r:id="rId12"/>
    <p:sldId id="276" r:id="rId13"/>
    <p:sldId id="280" r:id="rId14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r">
              <a:defRPr sz="1300"/>
            </a:lvl1pPr>
          </a:lstStyle>
          <a:p>
            <a:fld id="{052F4550-638D-45BB-A3DC-04D65BF158AC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2963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1" tIns="46746" rIns="93491" bIns="467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1" tIns="46746" rIns="93491" bIns="467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r">
              <a:defRPr sz="1300"/>
            </a:lvl1pPr>
          </a:lstStyle>
          <a:p>
            <a:fld id="{AF269410-5ED9-4C17-971D-5A3C4F05FA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5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F5954-95E8-FB44-B510-69F8F53A695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1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F5954-95E8-FB44-B510-69F8F53A695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1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F5954-95E8-FB44-B510-69F8F53A695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1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F5954-95E8-FB44-B510-69F8F53A695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1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F5954-95E8-FB44-B510-69F8F53A695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1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http://www.um.edu.my/student-life/student-support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F5954-95E8-FB44-B510-69F8F53A695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1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F5954-95E8-FB44-B510-69F8F53A695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1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http://www.um.edu.my/student-life/facilities-and-services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F5954-95E8-FB44-B510-69F8F53A695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1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F5954-95E8-FB44-B510-69F8F53A695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1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0449E-8695-47BA-BCDB-018471F04B38}" type="datetimeFigureOut">
              <a:rPr lang="en-US" smtClean="0"/>
              <a:pPr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7F2B3-2B61-43D8-999C-C73162392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73123" y="4075089"/>
            <a:ext cx="642994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4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(</a:t>
            </a:r>
            <a:r>
              <a:rPr lang="en-US" sz="4000" b="1" spc="-1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PTj’s</a:t>
            </a:r>
            <a:r>
              <a:rPr lang="en-US" sz="4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Name )Website</a:t>
            </a:r>
            <a:endParaRPr lang="en-US" sz="2400" spc="-15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017056" y="3737687"/>
            <a:ext cx="0" cy="2012699"/>
          </a:xfrm>
          <a:prstGeom prst="line">
            <a:avLst/>
          </a:prstGeom>
          <a:ln w="6350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56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390176" y="545389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L0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8366" y="124968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643166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90176" y="274320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57897" y="1685492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L1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950720" y="446454"/>
            <a:ext cx="4020154" cy="813502"/>
            <a:chOff x="1950720" y="446454"/>
            <a:chExt cx="4020154" cy="813502"/>
          </a:xfrm>
        </p:grpSpPr>
        <p:grpSp>
          <p:nvGrpSpPr>
            <p:cNvPr id="40" name="Group 2"/>
            <p:cNvGrpSpPr/>
            <p:nvPr/>
          </p:nvGrpSpPr>
          <p:grpSpPr>
            <a:xfrm>
              <a:off x="3051798" y="446454"/>
              <a:ext cx="877416" cy="813502"/>
              <a:chOff x="3757838" y="843177"/>
              <a:chExt cx="877416" cy="813502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3757838" y="1287347"/>
                <a:ext cx="877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Student Support</a:t>
                </a:r>
                <a:endParaRPr lang="en-US" sz="900" dirty="0">
                  <a:latin typeface="Helvetica Neue Light"/>
                  <a:cs typeface="Helvetica Neue Light"/>
                </a:endParaRPr>
              </a:p>
            </p:txBody>
          </p:sp>
          <p:grpSp>
            <p:nvGrpSpPr>
              <p:cNvPr id="59" name="Group 34"/>
              <p:cNvGrpSpPr/>
              <p:nvPr/>
            </p:nvGrpSpPr>
            <p:grpSpPr>
              <a:xfrm>
                <a:off x="3934168" y="843177"/>
                <a:ext cx="524757" cy="423367"/>
                <a:chOff x="2052050" y="822374"/>
                <a:chExt cx="524757" cy="423367"/>
              </a:xfrm>
            </p:grpSpPr>
            <p:sp>
              <p:nvSpPr>
                <p:cNvPr id="60" name="Rectangle 59"/>
                <p:cNvSpPr/>
                <p:nvPr/>
              </p:nvSpPr>
              <p:spPr>
                <a:xfrm>
                  <a:off x="2052050" y="822374"/>
                  <a:ext cx="524756" cy="423367"/>
                </a:xfrm>
                <a:prstGeom prst="rect">
                  <a:avLst/>
                </a:prstGeom>
                <a:noFill/>
                <a:ln w="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2052051" y="910948"/>
                  <a:ext cx="5247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0.0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</p:grpSp>
        </p:grpSp>
        <p:grpSp>
          <p:nvGrpSpPr>
            <p:cNvPr id="41" name="Group 40"/>
            <p:cNvGrpSpPr/>
            <p:nvPr/>
          </p:nvGrpSpPr>
          <p:grpSpPr>
            <a:xfrm>
              <a:off x="1950720" y="446454"/>
              <a:ext cx="4020154" cy="675002"/>
              <a:chOff x="1950720" y="446454"/>
              <a:chExt cx="4020154" cy="675002"/>
            </a:xfrm>
          </p:grpSpPr>
          <p:grpSp>
            <p:nvGrpSpPr>
              <p:cNvPr id="42" name="Group 3"/>
              <p:cNvGrpSpPr/>
              <p:nvPr/>
            </p:nvGrpSpPr>
            <p:grpSpPr>
              <a:xfrm>
                <a:off x="1950720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About 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55" name="Group 1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56" name="Rectangle 55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43" name="Group 93"/>
              <p:cNvGrpSpPr/>
              <p:nvPr/>
            </p:nvGrpSpPr>
            <p:grpSpPr>
              <a:xfrm>
                <a:off x="3999465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50" name="TextBox 49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Life on campus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51" name="Group 95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52" name="Rectangle 51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44" name="Group 103"/>
              <p:cNvGrpSpPr/>
              <p:nvPr/>
            </p:nvGrpSpPr>
            <p:grpSpPr>
              <a:xfrm>
                <a:off x="5093458" y="446454"/>
                <a:ext cx="877416" cy="675002"/>
                <a:chOff x="3757838" y="843177"/>
                <a:chExt cx="877416" cy="675002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3757838" y="1287347"/>
                  <a:ext cx="87741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Facilities</a:t>
                  </a:r>
                </a:p>
              </p:txBody>
            </p:sp>
            <p:grpSp>
              <p:nvGrpSpPr>
                <p:cNvPr id="46" name="Group 155"/>
                <p:cNvGrpSpPr/>
                <p:nvPr/>
              </p:nvGrpSpPr>
              <p:grpSpPr>
                <a:xfrm>
                  <a:off x="3934168" y="843177"/>
                  <a:ext cx="524757" cy="423367"/>
                  <a:chOff x="2052050" y="822374"/>
                  <a:chExt cx="524757" cy="423367"/>
                </a:xfrm>
              </p:grpSpPr>
              <p:sp>
                <p:nvSpPr>
                  <p:cNvPr id="47" name="Rectangle 46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2052051" y="910948"/>
                    <a:ext cx="5247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</p:grpSp>
      </p:grpSp>
      <p:grpSp>
        <p:nvGrpSpPr>
          <p:cNvPr id="6" name="Group 5"/>
          <p:cNvGrpSpPr/>
          <p:nvPr/>
        </p:nvGrpSpPr>
        <p:grpSpPr>
          <a:xfrm>
            <a:off x="2585798" y="1447800"/>
            <a:ext cx="4114735" cy="731730"/>
            <a:chOff x="2585798" y="1483481"/>
            <a:chExt cx="4114735" cy="731730"/>
          </a:xfrm>
        </p:grpSpPr>
        <p:grpSp>
          <p:nvGrpSpPr>
            <p:cNvPr id="62" name="Group 61"/>
            <p:cNvGrpSpPr/>
            <p:nvPr/>
          </p:nvGrpSpPr>
          <p:grpSpPr>
            <a:xfrm>
              <a:off x="2585798" y="1483481"/>
              <a:ext cx="4114735" cy="731730"/>
              <a:chOff x="1266976" y="1429626"/>
              <a:chExt cx="4114735" cy="731730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1266976" y="1930524"/>
                <a:ext cx="87741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A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456007" y="1627379"/>
                <a:ext cx="524756" cy="293633"/>
              </a:xfrm>
              <a:prstGeom prst="rect">
                <a:avLst/>
              </a:prstGeom>
              <a:noFill/>
              <a:ln w="0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443307" y="1647805"/>
                <a:ext cx="5247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Helvetica Neue Light"/>
                    <a:cs typeface="Helvetica Neue Light"/>
                  </a:rPr>
                  <a:t>1</a:t>
                </a:r>
                <a:r>
                  <a:rPr lang="en-US" sz="1000" dirty="0" smtClean="0">
                    <a:latin typeface="Helvetica Neue Light"/>
                    <a:cs typeface="Helvetica Neue Light"/>
                  </a:rPr>
                  <a:t>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290184" y="1930524"/>
                <a:ext cx="87741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B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460164" y="1632108"/>
                <a:ext cx="524756" cy="293633"/>
              </a:xfrm>
              <a:prstGeom prst="rect">
                <a:avLst/>
              </a:prstGeom>
              <a:noFill/>
              <a:ln w="0">
                <a:solidFill>
                  <a:schemeClr val="bg1">
                    <a:lumMod val="65000"/>
                  </a:schemeClr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466515" y="1647805"/>
                <a:ext cx="5247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Helvetica Neue Light"/>
                    <a:cs typeface="Helvetica Neue Light"/>
                  </a:rPr>
                  <a:t>2</a:t>
                </a:r>
                <a:r>
                  <a:rPr lang="en-US" sz="1000" dirty="0" smtClean="0">
                    <a:latin typeface="Helvetica Neue Light"/>
                    <a:cs typeface="Helvetica Neue Light"/>
                  </a:rPr>
                  <a:t>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3313392" y="1930524"/>
                <a:ext cx="97855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C</a:t>
                </a: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3540879" y="1632561"/>
                <a:ext cx="524756" cy="293633"/>
              </a:xfrm>
              <a:prstGeom prst="rect">
                <a:avLst/>
              </a:prstGeom>
              <a:noFill/>
              <a:ln w="0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540523" y="1647805"/>
                <a:ext cx="5247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Helvetica Neue Light"/>
                    <a:cs typeface="Helvetica Neue Light"/>
                  </a:rPr>
                  <a:t>3</a:t>
                </a:r>
                <a:r>
                  <a:rPr lang="en-US" sz="1000" dirty="0" smtClean="0">
                    <a:latin typeface="Helvetica Neue Light"/>
                    <a:cs typeface="Helvetica Neue Light"/>
                  </a:rPr>
                  <a:t>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cxnSp>
            <p:nvCxnSpPr>
              <p:cNvPr id="75" name="Straight Connector 74"/>
              <p:cNvCxnSpPr/>
              <p:nvPr/>
            </p:nvCxnSpPr>
            <p:spPr>
              <a:xfrm>
                <a:off x="1712035" y="1439786"/>
                <a:ext cx="0" cy="187593"/>
              </a:xfrm>
              <a:prstGeom prst="line">
                <a:avLst/>
              </a:prstGeom>
              <a:ln w="6350" cmpd="sng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endCxn id="67" idx="0"/>
              </p:cNvCxnSpPr>
              <p:nvPr/>
            </p:nvCxnSpPr>
            <p:spPr>
              <a:xfrm>
                <a:off x="2722087" y="1429626"/>
                <a:ext cx="455" cy="202482"/>
              </a:xfrm>
              <a:prstGeom prst="line">
                <a:avLst/>
              </a:prstGeom>
              <a:ln w="6350" cmpd="sng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endCxn id="72" idx="0"/>
              </p:cNvCxnSpPr>
              <p:nvPr/>
            </p:nvCxnSpPr>
            <p:spPr>
              <a:xfrm flipH="1">
                <a:off x="3803257" y="1430079"/>
                <a:ext cx="712" cy="202482"/>
              </a:xfrm>
              <a:prstGeom prst="line">
                <a:avLst/>
              </a:prstGeom>
              <a:ln w="6350" cmpd="sng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flipH="1">
                <a:off x="4892436" y="1429626"/>
                <a:ext cx="712" cy="202482"/>
              </a:xfrm>
              <a:prstGeom prst="line">
                <a:avLst/>
              </a:prstGeom>
              <a:ln w="6350" cmpd="sng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extBox 81"/>
              <p:cNvSpPr txBox="1"/>
              <p:nvPr/>
            </p:nvSpPr>
            <p:spPr>
              <a:xfrm>
                <a:off x="4573506" y="1647805"/>
                <a:ext cx="5247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4.0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4585523" y="1643714"/>
                <a:ext cx="524756" cy="293633"/>
              </a:xfrm>
              <a:prstGeom prst="rect">
                <a:avLst/>
              </a:prstGeom>
              <a:noFill/>
              <a:ln w="0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4403161" y="1930524"/>
                <a:ext cx="97855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D</a:t>
                </a:r>
              </a:p>
            </p:txBody>
          </p:sp>
        </p:grpSp>
        <p:cxnSp>
          <p:nvCxnSpPr>
            <p:cNvPr id="3" name="Straight Connector 2"/>
            <p:cNvCxnSpPr/>
            <p:nvPr/>
          </p:nvCxnSpPr>
          <p:spPr>
            <a:xfrm>
              <a:off x="3030857" y="1483481"/>
              <a:ext cx="318040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580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390176" y="545389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L0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8366" y="124968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90176" y="1632108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L1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5364480" y="1439786"/>
            <a:ext cx="2560320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720559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5122688" y="1627379"/>
            <a:ext cx="524756" cy="293633"/>
          </a:xfrm>
          <a:prstGeom prst="rect">
            <a:avLst/>
          </a:prstGeom>
          <a:noFill/>
          <a:ln w="0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136419" y="1647805"/>
            <a:ext cx="4900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1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7395584" y="1632108"/>
            <a:ext cx="986416" cy="579924"/>
            <a:chOff x="7395584" y="1632108"/>
            <a:chExt cx="986416" cy="579924"/>
          </a:xfrm>
        </p:grpSpPr>
        <p:sp>
          <p:nvSpPr>
            <p:cNvPr id="53" name="TextBox 52"/>
            <p:cNvSpPr txBox="1"/>
            <p:nvPr/>
          </p:nvSpPr>
          <p:spPr>
            <a:xfrm>
              <a:off x="7395584" y="1981200"/>
              <a:ext cx="986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Gallery</a:t>
              </a:r>
            </a:p>
          </p:txBody>
        </p:sp>
        <p:grpSp>
          <p:nvGrpSpPr>
            <p:cNvPr id="2" name="Group 88"/>
            <p:cNvGrpSpPr/>
            <p:nvPr/>
          </p:nvGrpSpPr>
          <p:grpSpPr>
            <a:xfrm>
              <a:off x="7628644" y="1632108"/>
              <a:ext cx="524756" cy="293633"/>
              <a:chOff x="4365164" y="1632108"/>
              <a:chExt cx="524756" cy="293633"/>
            </a:xfrm>
            <a:solidFill>
              <a:schemeClr val="bg1">
                <a:lumMod val="75000"/>
              </a:schemeClr>
            </a:solidFill>
          </p:grpSpPr>
          <p:sp>
            <p:nvSpPr>
              <p:cNvPr id="54" name="Rectangle 53"/>
              <p:cNvSpPr/>
              <p:nvPr/>
            </p:nvSpPr>
            <p:spPr>
              <a:xfrm>
                <a:off x="4365164" y="1632108"/>
                <a:ext cx="524756" cy="293633"/>
              </a:xfrm>
              <a:prstGeom prst="rect">
                <a:avLst/>
              </a:prstGeom>
              <a:grpFill/>
              <a:ln w="0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423784" y="1658779"/>
                <a:ext cx="428664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Helvetica Neue Light"/>
                    <a:cs typeface="Helvetica Neue Light"/>
                  </a:rPr>
                  <a:t>3.0</a:t>
                </a:r>
                <a:endParaRPr lang="en-US" sz="1000" b="1" dirty="0">
                  <a:latin typeface="Helvetica Neue Light"/>
                  <a:cs typeface="Helvetica Neue Light"/>
                </a:endParaRPr>
              </a:p>
            </p:txBody>
          </p:sp>
        </p:grpSp>
      </p:grpSp>
      <p:cxnSp>
        <p:nvCxnSpPr>
          <p:cNvPr id="72" name="Straight Connector 71"/>
          <p:cNvCxnSpPr/>
          <p:nvPr/>
        </p:nvCxnSpPr>
        <p:spPr>
          <a:xfrm>
            <a:off x="5342644" y="1439786"/>
            <a:ext cx="0" cy="187593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54" idx="0"/>
          </p:cNvCxnSpPr>
          <p:nvPr/>
        </p:nvCxnSpPr>
        <p:spPr>
          <a:xfrm>
            <a:off x="7890567" y="1429626"/>
            <a:ext cx="455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33400" y="289560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57200" y="3352800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L2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876800" y="1981200"/>
            <a:ext cx="1077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>
                <a:latin typeface="Helvetica Neue Light"/>
                <a:cs typeface="Helvetica Neue Light"/>
              </a:rPr>
              <a:t>Accomodations</a:t>
            </a:r>
            <a:endParaRPr lang="en-US" sz="900" dirty="0" smtClean="0">
              <a:latin typeface="Helvetica Neue Light"/>
              <a:cs typeface="Helvetica Neue Light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248400" y="1629876"/>
            <a:ext cx="986416" cy="579924"/>
            <a:chOff x="7395584" y="1632108"/>
            <a:chExt cx="986416" cy="579924"/>
          </a:xfrm>
        </p:grpSpPr>
        <p:sp>
          <p:nvSpPr>
            <p:cNvPr id="76" name="TextBox 75"/>
            <p:cNvSpPr txBox="1"/>
            <p:nvPr/>
          </p:nvSpPr>
          <p:spPr>
            <a:xfrm>
              <a:off x="7395584" y="1981200"/>
              <a:ext cx="986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Activities</a:t>
              </a:r>
            </a:p>
          </p:txBody>
        </p:sp>
        <p:grpSp>
          <p:nvGrpSpPr>
            <p:cNvPr id="78" name="Group 88"/>
            <p:cNvGrpSpPr/>
            <p:nvPr/>
          </p:nvGrpSpPr>
          <p:grpSpPr>
            <a:xfrm>
              <a:off x="7628644" y="1632108"/>
              <a:ext cx="524756" cy="293633"/>
              <a:chOff x="4365164" y="1632108"/>
              <a:chExt cx="524756" cy="293633"/>
            </a:xfrm>
            <a:solidFill>
              <a:schemeClr val="bg1">
                <a:lumMod val="75000"/>
              </a:schemeClr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65164" y="1632108"/>
                <a:ext cx="524756" cy="293633"/>
              </a:xfrm>
              <a:prstGeom prst="rect">
                <a:avLst/>
              </a:prstGeom>
              <a:noFill/>
              <a:ln w="0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423784" y="1658779"/>
                <a:ext cx="42866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Helvetica Neue Light"/>
                    <a:cs typeface="Helvetica Neue Light"/>
                  </a:rPr>
                  <a:t>2</a:t>
                </a:r>
                <a:r>
                  <a:rPr lang="en-US" sz="1000" dirty="0" smtClean="0">
                    <a:latin typeface="Helvetica Neue Light"/>
                    <a:cs typeface="Helvetica Neue Light"/>
                  </a:rPr>
                  <a:t>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</p:grpSp>
      </p:grpSp>
      <p:cxnSp>
        <p:nvCxnSpPr>
          <p:cNvPr id="81" name="Straight Connector 80"/>
          <p:cNvCxnSpPr/>
          <p:nvPr/>
        </p:nvCxnSpPr>
        <p:spPr>
          <a:xfrm>
            <a:off x="6705600" y="1447800"/>
            <a:ext cx="455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1950720" y="446454"/>
            <a:ext cx="4020154" cy="813502"/>
            <a:chOff x="1950720" y="446454"/>
            <a:chExt cx="4020154" cy="813502"/>
          </a:xfrm>
        </p:grpSpPr>
        <p:grpSp>
          <p:nvGrpSpPr>
            <p:cNvPr id="83" name="Group 2"/>
            <p:cNvGrpSpPr/>
            <p:nvPr/>
          </p:nvGrpSpPr>
          <p:grpSpPr>
            <a:xfrm>
              <a:off x="3051798" y="446454"/>
              <a:ext cx="877416" cy="813502"/>
              <a:chOff x="3757838" y="843177"/>
              <a:chExt cx="877416" cy="813502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3757838" y="1287347"/>
                <a:ext cx="877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Student Support</a:t>
                </a:r>
                <a:endParaRPr lang="en-US" sz="900" dirty="0">
                  <a:latin typeface="Helvetica Neue Light"/>
                  <a:cs typeface="Helvetica Neue Light"/>
                </a:endParaRPr>
              </a:p>
            </p:txBody>
          </p:sp>
          <p:grpSp>
            <p:nvGrpSpPr>
              <p:cNvPr id="117" name="Group 34"/>
              <p:cNvGrpSpPr/>
              <p:nvPr/>
            </p:nvGrpSpPr>
            <p:grpSpPr>
              <a:xfrm>
                <a:off x="3934168" y="843177"/>
                <a:ext cx="524757" cy="423367"/>
                <a:chOff x="2052050" y="822374"/>
                <a:chExt cx="524757" cy="423367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2052050" y="822374"/>
                  <a:ext cx="524756" cy="423367"/>
                </a:xfrm>
                <a:prstGeom prst="rect">
                  <a:avLst/>
                </a:prstGeom>
                <a:noFill/>
                <a:ln w="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2052051" y="910948"/>
                  <a:ext cx="5247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0.0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1950720" y="446454"/>
              <a:ext cx="4020154" cy="675002"/>
              <a:chOff x="1950720" y="446454"/>
              <a:chExt cx="4020154" cy="675002"/>
            </a:xfrm>
          </p:grpSpPr>
          <p:grpSp>
            <p:nvGrpSpPr>
              <p:cNvPr id="86" name="Group 3"/>
              <p:cNvGrpSpPr/>
              <p:nvPr/>
            </p:nvGrpSpPr>
            <p:grpSpPr>
              <a:xfrm>
                <a:off x="1950720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09" name="TextBox 108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About 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10" name="Group 1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11" name="Rectangle 110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" name="TextBox 111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87" name="Group 93"/>
              <p:cNvGrpSpPr/>
              <p:nvPr/>
            </p:nvGrpSpPr>
            <p:grpSpPr>
              <a:xfrm>
                <a:off x="3999465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02" name="TextBox 101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Life on campus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05" name="Group 95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06" name="Rectangle 105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" name="TextBox 107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88" name="Group 103"/>
              <p:cNvGrpSpPr/>
              <p:nvPr/>
            </p:nvGrpSpPr>
            <p:grpSpPr>
              <a:xfrm>
                <a:off x="5093458" y="446454"/>
                <a:ext cx="877416" cy="675002"/>
                <a:chOff x="3757838" y="843177"/>
                <a:chExt cx="877416" cy="675002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3757838" y="1287347"/>
                  <a:ext cx="87741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Facilities</a:t>
                  </a:r>
                </a:p>
              </p:txBody>
            </p:sp>
            <p:grpSp>
              <p:nvGrpSpPr>
                <p:cNvPr id="90" name="Group 155"/>
                <p:cNvGrpSpPr/>
                <p:nvPr/>
              </p:nvGrpSpPr>
              <p:grpSpPr>
                <a:xfrm>
                  <a:off x="3934168" y="843177"/>
                  <a:ext cx="524757" cy="423367"/>
                  <a:chOff x="2052050" y="822374"/>
                  <a:chExt cx="524757" cy="423367"/>
                </a:xfrm>
              </p:grpSpPr>
              <p:sp>
                <p:nvSpPr>
                  <p:cNvPr id="91" name="Rectangle 90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2052051" y="910948"/>
                    <a:ext cx="5247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47580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390176" y="545389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L0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8366" y="124968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90176" y="1632108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L1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5364480" y="1439786"/>
            <a:ext cx="2560320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720559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5122688" y="1627379"/>
            <a:ext cx="524756" cy="293633"/>
          </a:xfrm>
          <a:prstGeom prst="rect">
            <a:avLst/>
          </a:prstGeom>
          <a:noFill/>
          <a:ln w="0">
            <a:solidFill>
              <a:schemeClr val="bg1">
                <a:lumMod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136419" y="1647805"/>
            <a:ext cx="4900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1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7395584" y="1632108"/>
            <a:ext cx="986416" cy="579924"/>
            <a:chOff x="7395584" y="1632108"/>
            <a:chExt cx="986416" cy="579924"/>
          </a:xfrm>
        </p:grpSpPr>
        <p:sp>
          <p:nvSpPr>
            <p:cNvPr id="53" name="TextBox 52"/>
            <p:cNvSpPr txBox="1"/>
            <p:nvPr/>
          </p:nvSpPr>
          <p:spPr>
            <a:xfrm>
              <a:off x="7395584" y="1981200"/>
              <a:ext cx="986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Gallery</a:t>
              </a:r>
            </a:p>
          </p:txBody>
        </p:sp>
        <p:grpSp>
          <p:nvGrpSpPr>
            <p:cNvPr id="2" name="Group 88"/>
            <p:cNvGrpSpPr/>
            <p:nvPr/>
          </p:nvGrpSpPr>
          <p:grpSpPr>
            <a:xfrm>
              <a:off x="7628644" y="1632108"/>
              <a:ext cx="524756" cy="293633"/>
              <a:chOff x="4365164" y="1632108"/>
              <a:chExt cx="524756" cy="293633"/>
            </a:xfrm>
            <a:solidFill>
              <a:schemeClr val="bg1">
                <a:lumMod val="75000"/>
              </a:schemeClr>
            </a:solidFill>
          </p:grpSpPr>
          <p:sp>
            <p:nvSpPr>
              <p:cNvPr id="54" name="Rectangle 53"/>
              <p:cNvSpPr/>
              <p:nvPr/>
            </p:nvSpPr>
            <p:spPr>
              <a:xfrm>
                <a:off x="4365164" y="1632108"/>
                <a:ext cx="524756" cy="293633"/>
              </a:xfrm>
              <a:prstGeom prst="rect">
                <a:avLst/>
              </a:prstGeom>
              <a:grpFill/>
              <a:ln w="0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423784" y="1658779"/>
                <a:ext cx="428664" cy="24622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Helvetica Neue Light"/>
                    <a:cs typeface="Helvetica Neue Light"/>
                  </a:rPr>
                  <a:t>3.0</a:t>
                </a:r>
                <a:endParaRPr lang="en-US" sz="1000" b="1" dirty="0">
                  <a:latin typeface="Helvetica Neue Light"/>
                  <a:cs typeface="Helvetica Neue Light"/>
                </a:endParaRPr>
              </a:p>
            </p:txBody>
          </p:sp>
        </p:grpSp>
      </p:grpSp>
      <p:cxnSp>
        <p:nvCxnSpPr>
          <p:cNvPr id="72" name="Straight Connector 71"/>
          <p:cNvCxnSpPr/>
          <p:nvPr/>
        </p:nvCxnSpPr>
        <p:spPr>
          <a:xfrm>
            <a:off x="5342644" y="1439786"/>
            <a:ext cx="0" cy="187593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54" idx="0"/>
          </p:cNvCxnSpPr>
          <p:nvPr/>
        </p:nvCxnSpPr>
        <p:spPr>
          <a:xfrm>
            <a:off x="7890567" y="1429626"/>
            <a:ext cx="455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33400" y="289560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57200" y="3352800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L2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grpSp>
        <p:nvGrpSpPr>
          <p:cNvPr id="7" name="Group 131"/>
          <p:cNvGrpSpPr/>
          <p:nvPr/>
        </p:nvGrpSpPr>
        <p:grpSpPr>
          <a:xfrm>
            <a:off x="2475384" y="3429000"/>
            <a:ext cx="6287616" cy="764232"/>
            <a:chOff x="1981200" y="3429000"/>
            <a:chExt cx="6287616" cy="764232"/>
          </a:xfrm>
        </p:grpSpPr>
        <p:sp>
          <p:nvSpPr>
            <p:cNvPr id="93" name="Rectangle 92"/>
            <p:cNvSpPr/>
            <p:nvPr/>
          </p:nvSpPr>
          <p:spPr>
            <a:xfrm>
              <a:off x="2222500" y="3626753"/>
              <a:ext cx="524756" cy="293633"/>
            </a:xfrm>
            <a:prstGeom prst="rect">
              <a:avLst/>
            </a:prstGeom>
            <a:noFill/>
            <a:ln w="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209800" y="3647179"/>
              <a:ext cx="52475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3.1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>
            <a:xfrm>
              <a:off x="2478528" y="3439160"/>
              <a:ext cx="0" cy="187593"/>
            </a:xfrm>
            <a:prstGeom prst="line">
              <a:avLst/>
            </a:prstGeom>
            <a:ln w="63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endCxn id="96" idx="0"/>
            </p:cNvCxnSpPr>
            <p:nvPr/>
          </p:nvCxnSpPr>
          <p:spPr>
            <a:xfrm>
              <a:off x="3891183" y="3429000"/>
              <a:ext cx="455" cy="202482"/>
            </a:xfrm>
            <a:prstGeom prst="line">
              <a:avLst/>
            </a:prstGeom>
            <a:ln w="6350" cmpd="sng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1981200" y="3960168"/>
              <a:ext cx="953616" cy="2308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Year 1</a:t>
              </a:r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2468880" y="3429000"/>
              <a:ext cx="5303520" cy="1588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10"/>
            <p:cNvGrpSpPr/>
            <p:nvPr/>
          </p:nvGrpSpPr>
          <p:grpSpPr>
            <a:xfrm>
              <a:off x="3429000" y="3631482"/>
              <a:ext cx="953616" cy="561750"/>
              <a:chOff x="3618384" y="3631482"/>
              <a:chExt cx="953616" cy="561750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3818644" y="3631482"/>
                <a:ext cx="524756" cy="293633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3794715" y="3647179"/>
                <a:ext cx="52475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3.2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3618384" y="3962400"/>
                <a:ext cx="953616" cy="230832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Year 2</a:t>
                </a:r>
              </a:p>
            </p:txBody>
          </p:sp>
        </p:grpSp>
        <p:grpSp>
          <p:nvGrpSpPr>
            <p:cNvPr id="10" name="Group 115"/>
            <p:cNvGrpSpPr/>
            <p:nvPr/>
          </p:nvGrpSpPr>
          <p:grpSpPr>
            <a:xfrm>
              <a:off x="4724400" y="3429000"/>
              <a:ext cx="953616" cy="762000"/>
              <a:chOff x="4876800" y="3429000"/>
              <a:chExt cx="953616" cy="762000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>
                <a:off x="5338983" y="3429000"/>
                <a:ext cx="455" cy="202482"/>
              </a:xfrm>
              <a:prstGeom prst="line">
                <a:avLst/>
              </a:prstGeom>
              <a:ln w="63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111"/>
              <p:cNvGrpSpPr/>
              <p:nvPr/>
            </p:nvGrpSpPr>
            <p:grpSpPr>
              <a:xfrm>
                <a:off x="4876800" y="3629250"/>
                <a:ext cx="953616" cy="561750"/>
                <a:chOff x="3618384" y="3631482"/>
                <a:chExt cx="953616" cy="56175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3818644" y="3631482"/>
                  <a:ext cx="524756" cy="293633"/>
                </a:xfrm>
                <a:prstGeom prst="rect">
                  <a:avLst/>
                </a:prstGeom>
                <a:noFill/>
                <a:ln w="0">
                  <a:solidFill>
                    <a:srgbClr val="0000FF"/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3794715" y="3647179"/>
                  <a:ext cx="524756" cy="2462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3.3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3618384" y="3962400"/>
                  <a:ext cx="953616" cy="230832"/>
                </a:xfrm>
                <a:prstGeom prst="rect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Year 3</a:t>
                  </a:r>
                </a:p>
              </p:txBody>
            </p:sp>
          </p:grpSp>
        </p:grpSp>
        <p:grpSp>
          <p:nvGrpSpPr>
            <p:cNvPr id="12" name="Group 116"/>
            <p:cNvGrpSpPr/>
            <p:nvPr/>
          </p:nvGrpSpPr>
          <p:grpSpPr>
            <a:xfrm>
              <a:off x="6019800" y="3429000"/>
              <a:ext cx="953616" cy="762000"/>
              <a:chOff x="4876800" y="3429000"/>
              <a:chExt cx="953616" cy="762000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>
                <a:off x="5338983" y="3429000"/>
                <a:ext cx="455" cy="202482"/>
              </a:xfrm>
              <a:prstGeom prst="line">
                <a:avLst/>
              </a:prstGeom>
              <a:ln w="63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111"/>
              <p:cNvGrpSpPr/>
              <p:nvPr/>
            </p:nvGrpSpPr>
            <p:grpSpPr>
              <a:xfrm>
                <a:off x="4876800" y="3629250"/>
                <a:ext cx="953616" cy="561750"/>
                <a:chOff x="3618384" y="3631482"/>
                <a:chExt cx="953616" cy="561750"/>
              </a:xfrm>
            </p:grpSpPr>
            <p:sp>
              <p:nvSpPr>
                <p:cNvPr id="120" name="Rectangle 119"/>
                <p:cNvSpPr/>
                <p:nvPr/>
              </p:nvSpPr>
              <p:spPr>
                <a:xfrm>
                  <a:off x="3818644" y="3631482"/>
                  <a:ext cx="524756" cy="293633"/>
                </a:xfrm>
                <a:prstGeom prst="rect">
                  <a:avLst/>
                </a:prstGeom>
                <a:noFill/>
                <a:ln w="0">
                  <a:solidFill>
                    <a:srgbClr val="0000FF"/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3794715" y="3647179"/>
                  <a:ext cx="524756" cy="2462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3.4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3618384" y="3962400"/>
                  <a:ext cx="953616" cy="230832"/>
                </a:xfrm>
                <a:prstGeom prst="rect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Year 4</a:t>
                  </a:r>
                </a:p>
              </p:txBody>
            </p:sp>
          </p:grpSp>
        </p:grpSp>
        <p:grpSp>
          <p:nvGrpSpPr>
            <p:cNvPr id="14" name="Group 122"/>
            <p:cNvGrpSpPr/>
            <p:nvPr/>
          </p:nvGrpSpPr>
          <p:grpSpPr>
            <a:xfrm>
              <a:off x="7315200" y="3429000"/>
              <a:ext cx="953616" cy="762000"/>
              <a:chOff x="4876800" y="3429000"/>
              <a:chExt cx="953616" cy="762000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>
                <a:off x="5338983" y="3429000"/>
                <a:ext cx="455" cy="202482"/>
              </a:xfrm>
              <a:prstGeom prst="line">
                <a:avLst/>
              </a:prstGeom>
              <a:ln w="63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111"/>
              <p:cNvGrpSpPr/>
              <p:nvPr/>
            </p:nvGrpSpPr>
            <p:grpSpPr>
              <a:xfrm>
                <a:off x="4876800" y="3629250"/>
                <a:ext cx="953616" cy="561750"/>
                <a:chOff x="3618384" y="3631482"/>
                <a:chExt cx="953616" cy="561750"/>
              </a:xfrm>
            </p:grpSpPr>
            <p:sp>
              <p:nvSpPr>
                <p:cNvPr id="126" name="Rectangle 125"/>
                <p:cNvSpPr/>
                <p:nvPr/>
              </p:nvSpPr>
              <p:spPr>
                <a:xfrm>
                  <a:off x="3818644" y="3631482"/>
                  <a:ext cx="524756" cy="293633"/>
                </a:xfrm>
                <a:prstGeom prst="rect">
                  <a:avLst/>
                </a:prstGeom>
                <a:noFill/>
                <a:ln w="0">
                  <a:solidFill>
                    <a:srgbClr val="0000FF"/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3794715" y="3647179"/>
                  <a:ext cx="524756" cy="2462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3.5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3618384" y="3962400"/>
                  <a:ext cx="953616" cy="230832"/>
                </a:xfrm>
                <a:prstGeom prst="rect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Year 5</a:t>
                  </a:r>
                </a:p>
              </p:txBody>
            </p:sp>
          </p:grpSp>
        </p:grpSp>
      </p:grpSp>
      <p:sp>
        <p:nvSpPr>
          <p:cNvPr id="50" name="TextBox 49"/>
          <p:cNvSpPr txBox="1"/>
          <p:nvPr/>
        </p:nvSpPr>
        <p:spPr>
          <a:xfrm>
            <a:off x="4876800" y="1981200"/>
            <a:ext cx="10775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>
                <a:latin typeface="Helvetica Neue Light"/>
                <a:cs typeface="Helvetica Neue Light"/>
              </a:rPr>
              <a:t>Accomodaions</a:t>
            </a:r>
            <a:endParaRPr lang="en-US" sz="900" dirty="0" smtClean="0">
              <a:latin typeface="Helvetica Neue Light"/>
              <a:cs typeface="Helvetica Neue Ligh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 flipV="1">
            <a:off x="7848600" y="2362200"/>
            <a:ext cx="0" cy="105156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6248400" y="1629876"/>
            <a:ext cx="986416" cy="579924"/>
            <a:chOff x="7395584" y="1632108"/>
            <a:chExt cx="986416" cy="579924"/>
          </a:xfrm>
        </p:grpSpPr>
        <p:sp>
          <p:nvSpPr>
            <p:cNvPr id="76" name="TextBox 75"/>
            <p:cNvSpPr txBox="1"/>
            <p:nvPr/>
          </p:nvSpPr>
          <p:spPr>
            <a:xfrm>
              <a:off x="7395584" y="1981200"/>
              <a:ext cx="986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Activities</a:t>
              </a:r>
            </a:p>
          </p:txBody>
        </p:sp>
        <p:grpSp>
          <p:nvGrpSpPr>
            <p:cNvPr id="78" name="Group 88"/>
            <p:cNvGrpSpPr/>
            <p:nvPr/>
          </p:nvGrpSpPr>
          <p:grpSpPr>
            <a:xfrm>
              <a:off x="7628644" y="1632108"/>
              <a:ext cx="524756" cy="293633"/>
              <a:chOff x="4365164" y="1632108"/>
              <a:chExt cx="524756" cy="293633"/>
            </a:xfrm>
            <a:solidFill>
              <a:schemeClr val="bg1">
                <a:lumMod val="75000"/>
              </a:schemeClr>
            </a:solidFill>
          </p:grpSpPr>
          <p:sp>
            <p:nvSpPr>
              <p:cNvPr id="79" name="Rectangle 78"/>
              <p:cNvSpPr/>
              <p:nvPr/>
            </p:nvSpPr>
            <p:spPr>
              <a:xfrm>
                <a:off x="4365164" y="1632108"/>
                <a:ext cx="524756" cy="293633"/>
              </a:xfrm>
              <a:prstGeom prst="rect">
                <a:avLst/>
              </a:prstGeom>
              <a:noFill/>
              <a:ln w="0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423784" y="1658779"/>
                <a:ext cx="42866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Helvetica Neue Light"/>
                    <a:cs typeface="Helvetica Neue Light"/>
                  </a:rPr>
                  <a:t>2</a:t>
                </a:r>
                <a:r>
                  <a:rPr lang="en-US" sz="1000" dirty="0" smtClean="0">
                    <a:latin typeface="Helvetica Neue Light"/>
                    <a:cs typeface="Helvetica Neue Light"/>
                  </a:rPr>
                  <a:t>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</p:grpSp>
      </p:grpSp>
      <p:cxnSp>
        <p:nvCxnSpPr>
          <p:cNvPr id="81" name="Straight Connector 80"/>
          <p:cNvCxnSpPr/>
          <p:nvPr/>
        </p:nvCxnSpPr>
        <p:spPr>
          <a:xfrm>
            <a:off x="6705600" y="1447800"/>
            <a:ext cx="455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1950720" y="446454"/>
            <a:ext cx="4020154" cy="813502"/>
            <a:chOff x="1950720" y="446454"/>
            <a:chExt cx="4020154" cy="813502"/>
          </a:xfrm>
        </p:grpSpPr>
        <p:grpSp>
          <p:nvGrpSpPr>
            <p:cNvPr id="83" name="Group 2"/>
            <p:cNvGrpSpPr/>
            <p:nvPr/>
          </p:nvGrpSpPr>
          <p:grpSpPr>
            <a:xfrm>
              <a:off x="3051798" y="446454"/>
              <a:ext cx="877416" cy="813502"/>
              <a:chOff x="3757838" y="843177"/>
              <a:chExt cx="877416" cy="813502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3757838" y="1287347"/>
                <a:ext cx="877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Student Support</a:t>
                </a:r>
                <a:endParaRPr lang="en-US" sz="900" dirty="0">
                  <a:latin typeface="Helvetica Neue Light"/>
                  <a:cs typeface="Helvetica Neue Light"/>
                </a:endParaRPr>
              </a:p>
            </p:txBody>
          </p:sp>
          <p:grpSp>
            <p:nvGrpSpPr>
              <p:cNvPr id="117" name="Group 34"/>
              <p:cNvGrpSpPr/>
              <p:nvPr/>
            </p:nvGrpSpPr>
            <p:grpSpPr>
              <a:xfrm>
                <a:off x="3934168" y="843177"/>
                <a:ext cx="524757" cy="423367"/>
                <a:chOff x="2052050" y="822374"/>
                <a:chExt cx="524757" cy="423367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2052050" y="822374"/>
                  <a:ext cx="524756" cy="423367"/>
                </a:xfrm>
                <a:prstGeom prst="rect">
                  <a:avLst/>
                </a:prstGeom>
                <a:noFill/>
                <a:ln w="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2052051" y="910948"/>
                  <a:ext cx="5247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0.0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1950720" y="446454"/>
              <a:ext cx="4020154" cy="675002"/>
              <a:chOff x="1950720" y="446454"/>
              <a:chExt cx="4020154" cy="675002"/>
            </a:xfrm>
          </p:grpSpPr>
          <p:grpSp>
            <p:nvGrpSpPr>
              <p:cNvPr id="86" name="Group 3"/>
              <p:cNvGrpSpPr/>
              <p:nvPr/>
            </p:nvGrpSpPr>
            <p:grpSpPr>
              <a:xfrm>
                <a:off x="1950720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09" name="TextBox 108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About 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10" name="Group 1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11" name="Rectangle 110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" name="TextBox 111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87" name="Group 93"/>
              <p:cNvGrpSpPr/>
              <p:nvPr/>
            </p:nvGrpSpPr>
            <p:grpSpPr>
              <a:xfrm>
                <a:off x="3999465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02" name="TextBox 101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Life on campus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05" name="Group 95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06" name="Rectangle 105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" name="TextBox 107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88" name="Group 103"/>
              <p:cNvGrpSpPr/>
              <p:nvPr/>
            </p:nvGrpSpPr>
            <p:grpSpPr>
              <a:xfrm>
                <a:off x="5093458" y="446454"/>
                <a:ext cx="877416" cy="675002"/>
                <a:chOff x="3757838" y="843177"/>
                <a:chExt cx="877416" cy="675002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3757838" y="1287347"/>
                  <a:ext cx="87741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Facilities</a:t>
                  </a:r>
                </a:p>
              </p:txBody>
            </p:sp>
            <p:grpSp>
              <p:nvGrpSpPr>
                <p:cNvPr id="90" name="Group 155"/>
                <p:cNvGrpSpPr/>
                <p:nvPr/>
              </p:nvGrpSpPr>
              <p:grpSpPr>
                <a:xfrm>
                  <a:off x="3934168" y="843177"/>
                  <a:ext cx="524757" cy="423367"/>
                  <a:chOff x="2052050" y="822374"/>
                  <a:chExt cx="524757" cy="423367"/>
                </a:xfrm>
              </p:grpSpPr>
              <p:sp>
                <p:nvSpPr>
                  <p:cNvPr id="91" name="Rectangle 90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2052051" y="910948"/>
                    <a:ext cx="5247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372240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67742" y="474859"/>
            <a:ext cx="2426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</a:t>
            </a:r>
            <a:r>
              <a:rPr lang="en-US" sz="2000" dirty="0" err="1" smtClean="0"/>
              <a:t>PTj’S</a:t>
            </a:r>
            <a:r>
              <a:rPr lang="en-US" sz="2000" dirty="0" smtClean="0"/>
              <a:t> ATTENTION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94559" y="1078466"/>
            <a:ext cx="7171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Approval: authorized signatures below indicate the approval of the </a:t>
            </a:r>
            <a:r>
              <a:rPr lang="en-US" sz="1400" dirty="0" smtClean="0"/>
              <a:t>sitemap.</a:t>
            </a:r>
          </a:p>
          <a:p>
            <a:r>
              <a:rPr lang="en-US" sz="1400" dirty="0" smtClean="0"/>
              <a:t>Please sign and return this document to the </a:t>
            </a:r>
            <a:r>
              <a:rPr lang="en-US" sz="1400" dirty="0" err="1" smtClean="0"/>
              <a:t>UMWeb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dirty="0" smtClean="0"/>
              <a:t>I/We have read this document and approve all the content.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894559" y="2147890"/>
            <a:ext cx="3841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Document information:</a:t>
            </a:r>
          </a:p>
          <a:p>
            <a:r>
              <a:rPr lang="en-US" sz="1400" dirty="0" smtClean="0"/>
              <a:t>Project Name: </a:t>
            </a:r>
            <a:r>
              <a:rPr lang="en-US" sz="1400" dirty="0" smtClean="0"/>
              <a:t>(</a:t>
            </a:r>
            <a:r>
              <a:rPr lang="en-US" sz="1400" b="1" dirty="0" err="1" smtClean="0"/>
              <a:t>PTj’s</a:t>
            </a:r>
            <a:r>
              <a:rPr lang="en-US" sz="1400" b="1" dirty="0" smtClean="0"/>
              <a:t> Name</a:t>
            </a:r>
            <a:r>
              <a:rPr lang="en-US" sz="1400" dirty="0" smtClean="0"/>
              <a:t>) </a:t>
            </a:r>
            <a:r>
              <a:rPr lang="en-US" sz="1400" dirty="0" smtClean="0"/>
              <a:t>Website </a:t>
            </a:r>
            <a:r>
              <a:rPr lang="en-US" sz="1400" dirty="0" smtClean="0"/>
              <a:t>Development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121498" y="2932641"/>
            <a:ext cx="2818980" cy="3313740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36558" y="2780241"/>
            <a:ext cx="258885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400" dirty="0" err="1" smtClean="0"/>
              <a:t>PTj</a:t>
            </a:r>
            <a:r>
              <a:rPr lang="en-US" sz="1400" dirty="0" smtClean="0"/>
              <a:t>:</a:t>
            </a:r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__________________________</a:t>
            </a:r>
            <a:endParaRPr lang="en-US" sz="1400" dirty="0"/>
          </a:p>
          <a:p>
            <a:r>
              <a:rPr lang="en-US" sz="1400" dirty="0"/>
              <a:t>Signature </a:t>
            </a:r>
          </a:p>
          <a:p>
            <a:r>
              <a:rPr lang="en-US" sz="1400" dirty="0"/>
              <a:t> </a:t>
            </a:r>
          </a:p>
          <a:p>
            <a:r>
              <a:rPr lang="en-US" sz="1400" dirty="0" smtClean="0"/>
              <a:t>Name:  __________________________</a:t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400" dirty="0" smtClean="0"/>
              <a:t>Position: __________________________ 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 smtClean="0"/>
              <a:t>Date:  __________________________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5980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">
                <a:schemeClr val="bg1"/>
              </a:gs>
              <a:gs pos="9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6643" tIns="28323" rIns="56643" bIns="28323" rtlCol="0" anchor="ctr"/>
          <a:lstStyle/>
          <a:p>
            <a:pPr algn="ctr"/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73123" y="4594572"/>
            <a:ext cx="6429944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Neue Light"/>
                <a:cs typeface="Helvetica Neue Light"/>
              </a:rPr>
              <a:t>Proposed Sitemap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080556" y="4351910"/>
            <a:ext cx="0" cy="1106645"/>
          </a:xfrm>
          <a:prstGeom prst="line">
            <a:avLst/>
          </a:prstGeom>
          <a:ln w="6350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47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>
            <a:off x="1648905" y="3239453"/>
            <a:ext cx="5666295" cy="0"/>
          </a:xfrm>
          <a:prstGeom prst="line">
            <a:avLst/>
          </a:prstGeom>
          <a:ln w="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719267" y="3509901"/>
            <a:ext cx="1459420" cy="537680"/>
          </a:xfrm>
          <a:prstGeom prst="rect">
            <a:avLst/>
          </a:prstGeom>
          <a:solidFill>
            <a:srgbClr val="1B1B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0</a:t>
            </a:r>
            <a:r>
              <a:rPr lang="en-US" sz="1400" dirty="0" smtClean="0">
                <a:solidFill>
                  <a:schemeClr val="bg1"/>
                </a:solidFill>
              </a:rPr>
              <a:t>.0 </a:t>
            </a:r>
            <a:r>
              <a:rPr lang="en-US" sz="1400" b="1" dirty="0" smtClean="0">
                <a:solidFill>
                  <a:schemeClr val="bg1"/>
                </a:solidFill>
              </a:rPr>
              <a:t>Student Support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29615" y="3513456"/>
            <a:ext cx="1459420" cy="537680"/>
          </a:xfrm>
          <a:prstGeom prst="rect">
            <a:avLst/>
          </a:prstGeom>
          <a:solidFill>
            <a:srgbClr val="1B1B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0</a:t>
            </a:r>
            <a:r>
              <a:rPr lang="en-US" sz="1400" dirty="0" smtClean="0">
                <a:solidFill>
                  <a:schemeClr val="bg1"/>
                </a:solidFill>
              </a:rPr>
              <a:t>.0 </a:t>
            </a:r>
            <a:r>
              <a:rPr lang="en-US" sz="1400" b="1" dirty="0" smtClean="0">
                <a:solidFill>
                  <a:schemeClr val="bg1"/>
                </a:solidFill>
              </a:rPr>
              <a:t>About Us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648905" y="3242434"/>
            <a:ext cx="0" cy="267467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315200" y="3239453"/>
            <a:ext cx="0" cy="267467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620692" y="3509901"/>
            <a:ext cx="1459420" cy="537680"/>
          </a:xfrm>
          <a:prstGeom prst="rect">
            <a:avLst/>
          </a:prstGeom>
          <a:solidFill>
            <a:srgbClr val="1B1B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0</a:t>
            </a:r>
            <a:r>
              <a:rPr lang="en-US" sz="1400" dirty="0" smtClean="0">
                <a:solidFill>
                  <a:schemeClr val="bg1"/>
                </a:solidFill>
              </a:rPr>
              <a:t>.0 </a:t>
            </a:r>
            <a:r>
              <a:rPr lang="en-US" sz="1400" b="1" dirty="0" smtClean="0">
                <a:solidFill>
                  <a:schemeClr val="bg1"/>
                </a:solidFill>
              </a:rPr>
              <a:t>Life on campus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493337" y="3499399"/>
            <a:ext cx="1459420" cy="537680"/>
          </a:xfrm>
          <a:prstGeom prst="rect">
            <a:avLst/>
          </a:prstGeom>
          <a:solidFill>
            <a:srgbClr val="1B1B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0.0 </a:t>
            </a:r>
            <a:r>
              <a:rPr lang="en-US" sz="1400" b="1" dirty="0" smtClean="0">
                <a:solidFill>
                  <a:schemeClr val="bg1"/>
                </a:solidFill>
              </a:rPr>
              <a:t>Facilities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543189" y="3239453"/>
            <a:ext cx="0" cy="267467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422465" y="3239453"/>
            <a:ext cx="0" cy="267467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9"/>
          <p:cNvGrpSpPr/>
          <p:nvPr/>
        </p:nvGrpSpPr>
        <p:grpSpPr>
          <a:xfrm>
            <a:off x="3843639" y="2375466"/>
            <a:ext cx="1535545" cy="868961"/>
            <a:chOff x="3758819" y="2375466"/>
            <a:chExt cx="1535545" cy="868961"/>
          </a:xfrm>
        </p:grpSpPr>
        <p:cxnSp>
          <p:nvCxnSpPr>
            <p:cNvPr id="26" name="Straight Connector 25"/>
            <p:cNvCxnSpPr>
              <a:stCxn id="56" idx="2"/>
            </p:cNvCxnSpPr>
            <p:nvPr/>
          </p:nvCxnSpPr>
          <p:spPr>
            <a:xfrm>
              <a:off x="4526592" y="2941194"/>
              <a:ext cx="0" cy="303233"/>
            </a:xfrm>
            <a:prstGeom prst="line">
              <a:avLst/>
            </a:prstGeom>
            <a:ln w="3175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4089094" y="2519385"/>
              <a:ext cx="872400" cy="287838"/>
            </a:xfrm>
            <a:prstGeom prst="rect">
              <a:avLst/>
            </a:prstGeom>
            <a:noFill/>
            <a:ln w="3175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>
                      <a:lumMod val="50000"/>
                    </a:schemeClr>
                  </a:solidFill>
                </a:rPr>
                <a:t>Home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758819" y="2375466"/>
              <a:ext cx="1535545" cy="565728"/>
            </a:xfrm>
            <a:prstGeom prst="rect">
              <a:avLst/>
            </a:prstGeom>
            <a:noFill/>
            <a:ln w="3175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70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Box 197"/>
          <p:cNvSpPr txBox="1"/>
          <p:nvPr/>
        </p:nvSpPr>
        <p:spPr>
          <a:xfrm>
            <a:off x="3668601" y="3840405"/>
            <a:ext cx="129229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UM Research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E-Journal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Bright Sparks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UM Expert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0176" y="545389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L0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8366" y="124968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88366" y="2255934"/>
            <a:ext cx="8205184" cy="0"/>
          </a:xfrm>
          <a:prstGeom prst="line">
            <a:avLst/>
          </a:prstGeom>
          <a:ln w="6350" cmpd="sng">
            <a:solidFill>
              <a:schemeClr val="bg1">
                <a:lumMod val="75000"/>
              </a:schemeClr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0176" y="2522827"/>
            <a:ext cx="833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Global </a:t>
            </a:r>
            <a:b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</a:b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Footer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306460" y="2550819"/>
            <a:ext cx="877416" cy="813502"/>
            <a:chOff x="1306460" y="2550819"/>
            <a:chExt cx="877416" cy="813502"/>
          </a:xfrm>
        </p:grpSpPr>
        <p:sp>
          <p:nvSpPr>
            <p:cNvPr id="107" name="TextBox 106"/>
            <p:cNvSpPr txBox="1"/>
            <p:nvPr/>
          </p:nvSpPr>
          <p:spPr>
            <a:xfrm>
              <a:off x="1306460" y="2994989"/>
              <a:ext cx="8774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Current Students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482790" y="2550819"/>
              <a:ext cx="524756" cy="4233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0">
              <a:solidFill>
                <a:schemeClr val="bg1">
                  <a:lumMod val="75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482791" y="2639393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F0.0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</p:grpSp>
      <p:grpSp>
        <p:nvGrpSpPr>
          <p:cNvPr id="7" name="Group 110"/>
          <p:cNvGrpSpPr/>
          <p:nvPr/>
        </p:nvGrpSpPr>
        <p:grpSpPr>
          <a:xfrm>
            <a:off x="2565897" y="2550819"/>
            <a:ext cx="767850" cy="675002"/>
            <a:chOff x="3818798" y="843177"/>
            <a:chExt cx="767850" cy="675002"/>
          </a:xfrm>
        </p:grpSpPr>
        <p:sp>
          <p:nvSpPr>
            <p:cNvPr id="112" name="TextBox 111"/>
            <p:cNvSpPr txBox="1"/>
            <p:nvPr/>
          </p:nvSpPr>
          <p:spPr>
            <a:xfrm>
              <a:off x="3818798" y="1287347"/>
              <a:ext cx="7678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About Us</a:t>
              </a:r>
            </a:p>
          </p:txBody>
        </p:sp>
        <p:grpSp>
          <p:nvGrpSpPr>
            <p:cNvPr id="8" name="Group 112"/>
            <p:cNvGrpSpPr/>
            <p:nvPr/>
          </p:nvGrpSpPr>
          <p:grpSpPr>
            <a:xfrm>
              <a:off x="3934168" y="843177"/>
              <a:ext cx="524757" cy="423367"/>
              <a:chOff x="2052050" y="822374"/>
              <a:chExt cx="524757" cy="423367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2052050" y="822374"/>
                <a:ext cx="524756" cy="42336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0">
                <a:solidFill>
                  <a:srgbClr val="BFBFB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052051" y="910948"/>
                <a:ext cx="5247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Helvetica Neue Light"/>
                    <a:cs typeface="Helvetica Neue Light"/>
                  </a:rPr>
                  <a:t>F</a:t>
                </a:r>
                <a:r>
                  <a:rPr lang="en-US" sz="1000" dirty="0" smtClean="0">
                    <a:latin typeface="Helvetica Neue Light"/>
                    <a:cs typeface="Helvetica Neue Light"/>
                  </a:rPr>
                  <a:t>1.0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</p:grpSp>
      </p:grpSp>
      <p:grpSp>
        <p:nvGrpSpPr>
          <p:cNvPr id="10" name="Group 130"/>
          <p:cNvGrpSpPr/>
          <p:nvPr/>
        </p:nvGrpSpPr>
        <p:grpSpPr>
          <a:xfrm>
            <a:off x="6038236" y="2550819"/>
            <a:ext cx="978550" cy="675002"/>
            <a:chOff x="3707038" y="843177"/>
            <a:chExt cx="978550" cy="675002"/>
          </a:xfrm>
        </p:grpSpPr>
        <p:sp>
          <p:nvSpPr>
            <p:cNvPr id="132" name="TextBox 131"/>
            <p:cNvSpPr txBox="1"/>
            <p:nvPr/>
          </p:nvSpPr>
          <p:spPr>
            <a:xfrm>
              <a:off x="3707038" y="1287347"/>
              <a:ext cx="9785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Sitemap</a:t>
              </a:r>
            </a:p>
          </p:txBody>
        </p:sp>
        <p:grpSp>
          <p:nvGrpSpPr>
            <p:cNvPr id="11" name="Group 132"/>
            <p:cNvGrpSpPr/>
            <p:nvPr/>
          </p:nvGrpSpPr>
          <p:grpSpPr>
            <a:xfrm>
              <a:off x="3934168" y="843177"/>
              <a:ext cx="524757" cy="423367"/>
              <a:chOff x="2052050" y="822374"/>
              <a:chExt cx="524757" cy="423367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2052050" y="822374"/>
                <a:ext cx="524756" cy="423367"/>
              </a:xfrm>
              <a:prstGeom prst="rect">
                <a:avLst/>
              </a:prstGeom>
              <a:solidFill>
                <a:srgbClr val="F2F2F2"/>
              </a:solidFill>
              <a:ln w="0">
                <a:solidFill>
                  <a:srgbClr val="BFBFB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2052051" y="910948"/>
                <a:ext cx="5247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F4.0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</p:grpSp>
      </p:grpSp>
      <p:grpSp>
        <p:nvGrpSpPr>
          <p:cNvPr id="12" name="Group 135"/>
          <p:cNvGrpSpPr/>
          <p:nvPr/>
        </p:nvGrpSpPr>
        <p:grpSpPr>
          <a:xfrm>
            <a:off x="4909059" y="2550819"/>
            <a:ext cx="877416" cy="675002"/>
            <a:chOff x="3757838" y="843177"/>
            <a:chExt cx="877416" cy="675002"/>
          </a:xfrm>
        </p:grpSpPr>
        <p:sp>
          <p:nvSpPr>
            <p:cNvPr id="137" name="TextBox 136"/>
            <p:cNvSpPr txBox="1"/>
            <p:nvPr/>
          </p:nvSpPr>
          <p:spPr>
            <a:xfrm>
              <a:off x="3757838" y="1287347"/>
              <a:ext cx="877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Student Life</a:t>
              </a:r>
            </a:p>
          </p:txBody>
        </p:sp>
        <p:grpSp>
          <p:nvGrpSpPr>
            <p:cNvPr id="13" name="Group 137"/>
            <p:cNvGrpSpPr/>
            <p:nvPr/>
          </p:nvGrpSpPr>
          <p:grpSpPr>
            <a:xfrm>
              <a:off x="3934168" y="843177"/>
              <a:ext cx="524757" cy="423367"/>
              <a:chOff x="2052050" y="822374"/>
              <a:chExt cx="524757" cy="423367"/>
            </a:xfrm>
          </p:grpSpPr>
          <p:sp>
            <p:nvSpPr>
              <p:cNvPr id="139" name="Rectangle 138"/>
              <p:cNvSpPr/>
              <p:nvPr/>
            </p:nvSpPr>
            <p:spPr>
              <a:xfrm>
                <a:off x="2052050" y="822374"/>
                <a:ext cx="524756" cy="42336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0">
                <a:solidFill>
                  <a:srgbClr val="BFBFB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052051" y="910948"/>
                <a:ext cx="5247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F3.0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</p:grpSp>
      </p:grpSp>
      <p:grpSp>
        <p:nvGrpSpPr>
          <p:cNvPr id="14" name="Group 140"/>
          <p:cNvGrpSpPr/>
          <p:nvPr/>
        </p:nvGrpSpPr>
        <p:grpSpPr>
          <a:xfrm>
            <a:off x="3770043" y="2550819"/>
            <a:ext cx="767850" cy="675002"/>
            <a:chOff x="3839118" y="843177"/>
            <a:chExt cx="767850" cy="675002"/>
          </a:xfrm>
        </p:grpSpPr>
        <p:sp>
          <p:nvSpPr>
            <p:cNvPr id="142" name="TextBox 141"/>
            <p:cNvSpPr txBox="1"/>
            <p:nvPr/>
          </p:nvSpPr>
          <p:spPr>
            <a:xfrm>
              <a:off x="3839118" y="1287347"/>
              <a:ext cx="7678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Research</a:t>
              </a:r>
            </a:p>
          </p:txBody>
        </p:sp>
        <p:grpSp>
          <p:nvGrpSpPr>
            <p:cNvPr id="15" name="Group 142"/>
            <p:cNvGrpSpPr/>
            <p:nvPr/>
          </p:nvGrpSpPr>
          <p:grpSpPr>
            <a:xfrm>
              <a:off x="3954488" y="843177"/>
              <a:ext cx="524757" cy="423367"/>
              <a:chOff x="2072370" y="822374"/>
              <a:chExt cx="524757" cy="4233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2072370" y="822374"/>
                <a:ext cx="524756" cy="42336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0">
                <a:solidFill>
                  <a:srgbClr val="BFBFB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2072371" y="910948"/>
                <a:ext cx="5247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F</a:t>
                </a:r>
                <a:r>
                  <a:rPr lang="en-US" sz="1000" dirty="0">
                    <a:latin typeface="Helvetica Neue Light"/>
                    <a:cs typeface="Helvetica Neue Light"/>
                  </a:rPr>
                  <a:t>2</a:t>
                </a:r>
                <a:r>
                  <a:rPr lang="en-US" sz="1000" dirty="0" smtClean="0">
                    <a:latin typeface="Helvetica Neue Light"/>
                    <a:cs typeface="Helvetica Neue Light"/>
                  </a:rPr>
                  <a:t>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</p:grpSp>
      </p:grpSp>
      <p:grpSp>
        <p:nvGrpSpPr>
          <p:cNvPr id="25" name="Group 163"/>
          <p:cNvGrpSpPr/>
          <p:nvPr/>
        </p:nvGrpSpPr>
        <p:grpSpPr>
          <a:xfrm>
            <a:off x="7192561" y="2550819"/>
            <a:ext cx="978550" cy="675002"/>
            <a:chOff x="3707038" y="843177"/>
            <a:chExt cx="978550" cy="675002"/>
          </a:xfrm>
        </p:grpSpPr>
        <p:sp>
          <p:nvSpPr>
            <p:cNvPr id="165" name="TextBox 164"/>
            <p:cNvSpPr txBox="1"/>
            <p:nvPr/>
          </p:nvSpPr>
          <p:spPr>
            <a:xfrm>
              <a:off x="3707038" y="1287347"/>
              <a:ext cx="9785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Social Share</a:t>
              </a:r>
            </a:p>
          </p:txBody>
        </p:sp>
        <p:grpSp>
          <p:nvGrpSpPr>
            <p:cNvPr id="26" name="Group 165"/>
            <p:cNvGrpSpPr/>
            <p:nvPr/>
          </p:nvGrpSpPr>
          <p:grpSpPr>
            <a:xfrm>
              <a:off x="3934168" y="843177"/>
              <a:ext cx="524757" cy="423367"/>
              <a:chOff x="2052050" y="822374"/>
              <a:chExt cx="524757" cy="423367"/>
            </a:xfrm>
          </p:grpSpPr>
          <p:sp>
            <p:nvSpPr>
              <p:cNvPr id="167" name="Rectangle 166"/>
              <p:cNvSpPr/>
              <p:nvPr/>
            </p:nvSpPr>
            <p:spPr>
              <a:xfrm>
                <a:off x="2052050" y="822374"/>
                <a:ext cx="524756" cy="423367"/>
              </a:xfrm>
              <a:prstGeom prst="rect">
                <a:avLst/>
              </a:prstGeom>
              <a:solidFill>
                <a:srgbClr val="F2F2F2"/>
              </a:solidFill>
              <a:ln w="0">
                <a:solidFill>
                  <a:srgbClr val="BFBFB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2052051" y="910948"/>
                <a:ext cx="5247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F5.0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</p:grpSp>
      </p:grpSp>
      <p:sp>
        <p:nvSpPr>
          <p:cNvPr id="191" name="TextBox 190"/>
          <p:cNvSpPr txBox="1"/>
          <p:nvPr/>
        </p:nvSpPr>
        <p:spPr>
          <a:xfrm>
            <a:off x="1276828" y="3840405"/>
            <a:ext cx="129229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900" dirty="0" err="1" smtClean="0">
                <a:latin typeface="Helvetica Neue Light"/>
                <a:cs typeface="Helvetica Neue Light"/>
              </a:rPr>
              <a:t>MyUM</a:t>
            </a:r>
            <a:endParaRPr lang="en-US" sz="900" dirty="0" smtClean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Library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Student Affairs Division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err="1" smtClean="0">
                <a:latin typeface="Helvetica Neue Light"/>
                <a:cs typeface="Helvetica Neue Light"/>
              </a:rPr>
              <a:t>Siswamail</a:t>
            </a:r>
            <a:endParaRPr lang="en-US" sz="900" dirty="0" smtClean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</p:txBody>
      </p:sp>
      <p:cxnSp>
        <p:nvCxnSpPr>
          <p:cNvPr id="193" name="Straight Connector 192"/>
          <p:cNvCxnSpPr/>
          <p:nvPr/>
        </p:nvCxnSpPr>
        <p:spPr>
          <a:xfrm>
            <a:off x="1715969" y="3364321"/>
            <a:ext cx="0" cy="476084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2549021" y="3840405"/>
            <a:ext cx="12922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History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Introduction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Mission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Organizational Chart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Contact Us</a:t>
            </a:r>
          </a:p>
        </p:txBody>
      </p:sp>
      <p:cxnSp>
        <p:nvCxnSpPr>
          <p:cNvPr id="195" name="Straight Connector 194"/>
          <p:cNvCxnSpPr/>
          <p:nvPr/>
        </p:nvCxnSpPr>
        <p:spPr>
          <a:xfrm>
            <a:off x="2988162" y="3364321"/>
            <a:ext cx="0" cy="476084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4864107" y="3840405"/>
            <a:ext cx="1292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Facilities &amp; Services</a:t>
            </a:r>
            <a:br>
              <a:rPr lang="en-US" sz="900" dirty="0" smtClean="0">
                <a:latin typeface="Helvetica Neue Light"/>
                <a:cs typeface="Helvetica Neue Light"/>
              </a:rPr>
            </a:br>
            <a:endParaRPr lang="en-US" sz="900" dirty="0" smtClean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Accommodation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Student Support</a:t>
            </a:r>
          </a:p>
        </p:txBody>
      </p:sp>
      <p:cxnSp>
        <p:nvCxnSpPr>
          <p:cNvPr id="197" name="Straight Connector 196"/>
          <p:cNvCxnSpPr/>
          <p:nvPr/>
        </p:nvCxnSpPr>
        <p:spPr>
          <a:xfrm>
            <a:off x="4123632" y="3364321"/>
            <a:ext cx="0" cy="476084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5383854" y="3364321"/>
            <a:ext cx="0" cy="476084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369620" y="3840405"/>
            <a:ext cx="118536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Facebook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Twitter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smtClean="0">
                <a:latin typeface="Helvetica Neue Light"/>
                <a:cs typeface="Helvetica Neue Light"/>
              </a:rPr>
              <a:t>YouTube</a:t>
            </a:r>
          </a:p>
          <a:p>
            <a:pPr marL="171450" indent="-171450">
              <a:buFont typeface="Arial"/>
              <a:buChar char="•"/>
            </a:pPr>
            <a:endParaRPr lang="en-US" sz="900" dirty="0">
              <a:latin typeface="Helvetica Neue Light"/>
              <a:cs typeface="Helvetica Neue Light"/>
            </a:endParaRPr>
          </a:p>
          <a:p>
            <a:pPr marL="171450" indent="-171450">
              <a:buFont typeface="Arial"/>
              <a:buChar char="•"/>
            </a:pPr>
            <a:r>
              <a:rPr lang="en-US" sz="900" dirty="0" err="1" smtClean="0">
                <a:latin typeface="Helvetica Neue Light"/>
                <a:cs typeface="Helvetica Neue Light"/>
              </a:rPr>
              <a:t>Instagram</a:t>
            </a:r>
            <a:endParaRPr lang="en-US" sz="900" dirty="0" smtClean="0">
              <a:latin typeface="Helvetica Neue Light"/>
              <a:cs typeface="Helvetica Neue Light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>
            <a:off x="7701833" y="3364321"/>
            <a:ext cx="0" cy="476084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1950720" y="446454"/>
            <a:ext cx="4020154" cy="813502"/>
            <a:chOff x="1950720" y="446454"/>
            <a:chExt cx="4020154" cy="813502"/>
          </a:xfrm>
        </p:grpSpPr>
        <p:grpSp>
          <p:nvGrpSpPr>
            <p:cNvPr id="87" name="Group 2"/>
            <p:cNvGrpSpPr/>
            <p:nvPr/>
          </p:nvGrpSpPr>
          <p:grpSpPr>
            <a:xfrm>
              <a:off x="3051798" y="446454"/>
              <a:ext cx="877416" cy="813502"/>
              <a:chOff x="3757838" y="843177"/>
              <a:chExt cx="877416" cy="813502"/>
            </a:xfrm>
          </p:grpSpPr>
          <p:sp>
            <p:nvSpPr>
              <p:cNvPr id="128" name="TextBox 127"/>
              <p:cNvSpPr txBox="1"/>
              <p:nvPr/>
            </p:nvSpPr>
            <p:spPr>
              <a:xfrm>
                <a:off x="3757838" y="1287347"/>
                <a:ext cx="877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Student Support</a:t>
                </a:r>
                <a:endParaRPr lang="en-US" sz="900" dirty="0">
                  <a:latin typeface="Helvetica Neue Light"/>
                  <a:cs typeface="Helvetica Neue Light"/>
                </a:endParaRPr>
              </a:p>
            </p:txBody>
          </p:sp>
          <p:grpSp>
            <p:nvGrpSpPr>
              <p:cNvPr id="131" name="Group 34"/>
              <p:cNvGrpSpPr/>
              <p:nvPr/>
            </p:nvGrpSpPr>
            <p:grpSpPr>
              <a:xfrm>
                <a:off x="3934168" y="843177"/>
                <a:ext cx="524757" cy="423367"/>
                <a:chOff x="2052050" y="822374"/>
                <a:chExt cx="524757" cy="4233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2052050" y="822374"/>
                  <a:ext cx="524756" cy="423367"/>
                </a:xfrm>
                <a:prstGeom prst="rect">
                  <a:avLst/>
                </a:prstGeom>
                <a:noFill/>
                <a:ln w="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2052051" y="910948"/>
                  <a:ext cx="5247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0.0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</p:grpSp>
        </p:grpSp>
        <p:grpSp>
          <p:nvGrpSpPr>
            <p:cNvPr id="88" name="Group 87"/>
            <p:cNvGrpSpPr/>
            <p:nvPr/>
          </p:nvGrpSpPr>
          <p:grpSpPr>
            <a:xfrm>
              <a:off x="1950720" y="446454"/>
              <a:ext cx="4020154" cy="675002"/>
              <a:chOff x="1950720" y="446454"/>
              <a:chExt cx="4020154" cy="675002"/>
            </a:xfrm>
          </p:grpSpPr>
          <p:grpSp>
            <p:nvGrpSpPr>
              <p:cNvPr id="91" name="Group 3"/>
              <p:cNvGrpSpPr/>
              <p:nvPr/>
            </p:nvGrpSpPr>
            <p:grpSpPr>
              <a:xfrm>
                <a:off x="1950720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18" name="TextBox 117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About 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21" name="Group 1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23" name="Rectangle 122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6" name="TextBox 125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93" name="Group 93"/>
              <p:cNvGrpSpPr/>
              <p:nvPr/>
            </p:nvGrpSpPr>
            <p:grpSpPr>
              <a:xfrm>
                <a:off x="3999465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05" name="TextBox 104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Life on campus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11" name="Group 95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13" name="Rectangle 112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" name="TextBox 115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94" name="Group 103"/>
              <p:cNvGrpSpPr/>
              <p:nvPr/>
            </p:nvGrpSpPr>
            <p:grpSpPr>
              <a:xfrm>
                <a:off x="5093458" y="446454"/>
                <a:ext cx="877416" cy="675002"/>
                <a:chOff x="3757838" y="843177"/>
                <a:chExt cx="877416" cy="675002"/>
              </a:xfrm>
            </p:grpSpPr>
            <p:sp>
              <p:nvSpPr>
                <p:cNvPr id="96" name="TextBox 95"/>
                <p:cNvSpPr txBox="1"/>
                <p:nvPr/>
              </p:nvSpPr>
              <p:spPr>
                <a:xfrm>
                  <a:off x="3757838" y="1287347"/>
                  <a:ext cx="87741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Facilities</a:t>
                  </a:r>
                </a:p>
              </p:txBody>
            </p:sp>
            <p:grpSp>
              <p:nvGrpSpPr>
                <p:cNvPr id="99" name="Group 155"/>
                <p:cNvGrpSpPr/>
                <p:nvPr/>
              </p:nvGrpSpPr>
              <p:grpSpPr>
                <a:xfrm>
                  <a:off x="3934168" y="843177"/>
                  <a:ext cx="524757" cy="423367"/>
                  <a:chOff x="2052050" y="822374"/>
                  <a:chExt cx="524757" cy="423367"/>
                </a:xfrm>
              </p:grpSpPr>
              <p:sp>
                <p:nvSpPr>
                  <p:cNvPr id="101" name="Rectangle 100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" name="TextBox 103"/>
                  <p:cNvSpPr txBox="1"/>
                  <p:nvPr/>
                </p:nvSpPr>
                <p:spPr>
                  <a:xfrm>
                    <a:off x="2052051" y="910948"/>
                    <a:ext cx="5247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29199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/>
          <p:cNvSpPr/>
          <p:nvPr/>
        </p:nvSpPr>
        <p:spPr>
          <a:xfrm>
            <a:off x="1429337" y="2871893"/>
            <a:ext cx="524756" cy="293633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90176" y="545389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L0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8366" y="124968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0176" y="6166248"/>
            <a:ext cx="833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  <a:t>Global </a:t>
            </a:r>
            <a:b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</a:b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  <a:t>Footer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90176" y="1996861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L1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2520481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266976" y="1930524"/>
            <a:ext cx="8774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Welcome/ Dean Message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339007" y="1932955"/>
            <a:ext cx="1169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Objective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443307" y="1429626"/>
            <a:ext cx="5948093" cy="731730"/>
            <a:chOff x="1443307" y="1429626"/>
            <a:chExt cx="5948093" cy="731730"/>
          </a:xfrm>
        </p:grpSpPr>
        <p:sp>
          <p:nvSpPr>
            <p:cNvPr id="72" name="Rectangle 71"/>
            <p:cNvSpPr/>
            <p:nvPr/>
          </p:nvSpPr>
          <p:spPr>
            <a:xfrm>
              <a:off x="5637919" y="1632577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456007" y="1627379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443307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1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290184" y="1930524"/>
              <a:ext cx="877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Introduction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460164" y="1632108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466515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2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56984" y="1930524"/>
              <a:ext cx="9785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Administration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544755" y="1632108"/>
              <a:ext cx="524756" cy="2936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581399" y="1647805"/>
              <a:ext cx="483879" cy="2462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latin typeface="Helvetica Neue Light"/>
                  <a:cs typeface="Helvetica Neue Light"/>
                </a:rPr>
                <a:t>3</a:t>
              </a:r>
              <a:r>
                <a:rPr lang="en-US" sz="1000" b="1" dirty="0" smtClean="0">
                  <a:latin typeface="Helvetica Neue Light"/>
                  <a:cs typeface="Helvetica Neue Light"/>
                </a:rPr>
                <a:t>.0</a:t>
              </a:r>
              <a:endParaRPr lang="en-US" sz="1000" b="1" dirty="0">
                <a:latin typeface="Helvetica Neue Light"/>
                <a:cs typeface="Helvetica Neue Light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623589" y="1632108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659428" y="1647805"/>
              <a:ext cx="43403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4.0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68377" y="1647805"/>
              <a:ext cx="46254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5.0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715969" y="1439786"/>
              <a:ext cx="5675431" cy="0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12035" y="1439786"/>
              <a:ext cx="0" cy="187593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endCxn id="85" idx="0"/>
            </p:cNvCxnSpPr>
            <p:nvPr/>
          </p:nvCxnSpPr>
          <p:spPr>
            <a:xfrm>
              <a:off x="4885321" y="1429626"/>
              <a:ext cx="646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endCxn id="78" idx="0"/>
            </p:cNvCxnSpPr>
            <p:nvPr/>
          </p:nvCxnSpPr>
          <p:spPr>
            <a:xfrm>
              <a:off x="2722087" y="1429626"/>
              <a:ext cx="455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endCxn id="81" idx="0"/>
            </p:cNvCxnSpPr>
            <p:nvPr/>
          </p:nvCxnSpPr>
          <p:spPr>
            <a:xfrm flipH="1">
              <a:off x="3807133" y="1429626"/>
              <a:ext cx="712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901321" y="1429626"/>
              <a:ext cx="1504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2520481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4398557" y="1942108"/>
            <a:ext cx="978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Mission and Vision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331676" y="1939001"/>
            <a:ext cx="87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Organization Chart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240306" y="3276600"/>
            <a:ext cx="877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Media Centre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425964" y="2895600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7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213503" y="3242461"/>
            <a:ext cx="877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Contact Us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442103" y="2939893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8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411325" y="2895600"/>
            <a:ext cx="524756" cy="293633"/>
          </a:xfrm>
          <a:prstGeom prst="rect">
            <a:avLst/>
          </a:prstGeom>
          <a:noFill/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527057" y="1684303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6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508006" y="1645186"/>
            <a:ext cx="524756" cy="293633"/>
          </a:xfrm>
          <a:prstGeom prst="rect">
            <a:avLst/>
          </a:prstGeom>
          <a:noFill/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6766205" y="1445323"/>
            <a:ext cx="1504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1674835" y="2667000"/>
            <a:ext cx="1504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652211" y="2667000"/>
            <a:ext cx="0" cy="234591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1392481" y="2667000"/>
            <a:ext cx="1281222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1950720" y="446454"/>
            <a:ext cx="4020154" cy="813502"/>
            <a:chOff x="1950720" y="446454"/>
            <a:chExt cx="4020154" cy="813502"/>
          </a:xfrm>
        </p:grpSpPr>
        <p:grpSp>
          <p:nvGrpSpPr>
            <p:cNvPr id="64" name="Group 2"/>
            <p:cNvGrpSpPr/>
            <p:nvPr/>
          </p:nvGrpSpPr>
          <p:grpSpPr>
            <a:xfrm>
              <a:off x="3051798" y="446454"/>
              <a:ext cx="877416" cy="813502"/>
              <a:chOff x="3757838" y="843177"/>
              <a:chExt cx="877416" cy="813502"/>
            </a:xfrm>
          </p:grpSpPr>
          <p:sp>
            <p:nvSpPr>
              <p:cNvPr id="123" name="TextBox 122"/>
              <p:cNvSpPr txBox="1"/>
              <p:nvPr/>
            </p:nvSpPr>
            <p:spPr>
              <a:xfrm>
                <a:off x="3757838" y="1287347"/>
                <a:ext cx="877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Student Support</a:t>
                </a:r>
                <a:endParaRPr lang="en-US" sz="900" dirty="0">
                  <a:latin typeface="Helvetica Neue Light"/>
                  <a:cs typeface="Helvetica Neue Light"/>
                </a:endParaRPr>
              </a:p>
            </p:txBody>
          </p:sp>
          <p:grpSp>
            <p:nvGrpSpPr>
              <p:cNvPr id="124" name="Group 34"/>
              <p:cNvGrpSpPr/>
              <p:nvPr/>
            </p:nvGrpSpPr>
            <p:grpSpPr>
              <a:xfrm>
                <a:off x="3934168" y="843177"/>
                <a:ext cx="524757" cy="423367"/>
                <a:chOff x="2052050" y="822374"/>
                <a:chExt cx="524757" cy="423367"/>
              </a:xfrm>
            </p:grpSpPr>
            <p:sp>
              <p:nvSpPr>
                <p:cNvPr id="125" name="Rectangle 124"/>
                <p:cNvSpPr/>
                <p:nvPr/>
              </p:nvSpPr>
              <p:spPr>
                <a:xfrm>
                  <a:off x="2052050" y="822374"/>
                  <a:ext cx="524756" cy="423367"/>
                </a:xfrm>
                <a:prstGeom prst="rect">
                  <a:avLst/>
                </a:prstGeom>
                <a:noFill/>
                <a:ln w="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2052051" y="910948"/>
                  <a:ext cx="5247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0.0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</p:grpSp>
        </p:grpSp>
        <p:grpSp>
          <p:nvGrpSpPr>
            <p:cNvPr id="65" name="Group 64"/>
            <p:cNvGrpSpPr/>
            <p:nvPr/>
          </p:nvGrpSpPr>
          <p:grpSpPr>
            <a:xfrm>
              <a:off x="1950720" y="446454"/>
              <a:ext cx="4020154" cy="675002"/>
              <a:chOff x="1950720" y="446454"/>
              <a:chExt cx="4020154" cy="675002"/>
            </a:xfrm>
          </p:grpSpPr>
          <p:grpSp>
            <p:nvGrpSpPr>
              <p:cNvPr id="66" name="Group 3"/>
              <p:cNvGrpSpPr/>
              <p:nvPr/>
            </p:nvGrpSpPr>
            <p:grpSpPr>
              <a:xfrm>
                <a:off x="1950720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19" name="TextBox 118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About 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20" name="Group 1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21" name="Rectangle 120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2" name="TextBox 121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67" name="Group 93"/>
              <p:cNvGrpSpPr/>
              <p:nvPr/>
            </p:nvGrpSpPr>
            <p:grpSpPr>
              <a:xfrm>
                <a:off x="3999465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95" name="TextBox 94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Life on campus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00" name="Group 95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10" name="Rectangle 109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68" name="Group 103"/>
              <p:cNvGrpSpPr/>
              <p:nvPr/>
            </p:nvGrpSpPr>
            <p:grpSpPr>
              <a:xfrm>
                <a:off x="5093458" y="446454"/>
                <a:ext cx="877416" cy="675002"/>
                <a:chOff x="3757838" y="843177"/>
                <a:chExt cx="877416" cy="675002"/>
              </a:xfrm>
            </p:grpSpPr>
            <p:sp>
              <p:nvSpPr>
                <p:cNvPr id="69" name="TextBox 68"/>
                <p:cNvSpPr txBox="1"/>
                <p:nvPr/>
              </p:nvSpPr>
              <p:spPr>
                <a:xfrm>
                  <a:off x="3757838" y="1287347"/>
                  <a:ext cx="87741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Facilities</a:t>
                  </a:r>
                </a:p>
              </p:txBody>
            </p:sp>
            <p:grpSp>
              <p:nvGrpSpPr>
                <p:cNvPr id="70" name="Group 155"/>
                <p:cNvGrpSpPr/>
                <p:nvPr/>
              </p:nvGrpSpPr>
              <p:grpSpPr>
                <a:xfrm>
                  <a:off x="3934168" y="843177"/>
                  <a:ext cx="524757" cy="423367"/>
                  <a:chOff x="2052050" y="822374"/>
                  <a:chExt cx="524757" cy="423367"/>
                </a:xfrm>
              </p:grpSpPr>
              <p:sp>
                <p:nvSpPr>
                  <p:cNvPr id="71" name="Rectangle 70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" name="TextBox 88"/>
                  <p:cNvSpPr txBox="1"/>
                  <p:nvPr/>
                </p:nvSpPr>
                <p:spPr>
                  <a:xfrm>
                    <a:off x="2052051" y="910948"/>
                    <a:ext cx="5247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75901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/>
          <p:cNvSpPr/>
          <p:nvPr/>
        </p:nvSpPr>
        <p:spPr>
          <a:xfrm>
            <a:off x="2411325" y="2895600"/>
            <a:ext cx="524756" cy="293633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429337" y="2871893"/>
            <a:ext cx="524756" cy="293633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90176" y="545389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L0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8366" y="124968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0176" y="6166248"/>
            <a:ext cx="833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  <a:t>Global </a:t>
            </a:r>
            <a:b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</a:b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  <a:t>Footer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90176" y="1996861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L1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2520481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266976" y="1930524"/>
            <a:ext cx="8774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Welcome/ Dean Message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339007" y="1932955"/>
            <a:ext cx="1169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Objective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443307" y="1429626"/>
            <a:ext cx="5948093" cy="731730"/>
            <a:chOff x="1443307" y="1429626"/>
            <a:chExt cx="5948093" cy="731730"/>
          </a:xfrm>
        </p:grpSpPr>
        <p:sp>
          <p:nvSpPr>
            <p:cNvPr id="72" name="Rectangle 71"/>
            <p:cNvSpPr/>
            <p:nvPr/>
          </p:nvSpPr>
          <p:spPr>
            <a:xfrm>
              <a:off x="5637919" y="1632577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456007" y="1627379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443307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1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290184" y="1930524"/>
              <a:ext cx="877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Introduction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460164" y="1632108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466515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2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56984" y="1930524"/>
              <a:ext cx="9785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Administration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544755" y="1632108"/>
              <a:ext cx="524756" cy="2936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581399" y="1647805"/>
              <a:ext cx="483879" cy="2462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latin typeface="Helvetica Neue Light"/>
                  <a:cs typeface="Helvetica Neue Light"/>
                </a:rPr>
                <a:t>3</a:t>
              </a:r>
              <a:r>
                <a:rPr lang="en-US" sz="1000" b="1" dirty="0" smtClean="0">
                  <a:latin typeface="Helvetica Neue Light"/>
                  <a:cs typeface="Helvetica Neue Light"/>
                </a:rPr>
                <a:t>.0</a:t>
              </a:r>
              <a:endParaRPr lang="en-US" sz="1000" b="1" dirty="0">
                <a:latin typeface="Helvetica Neue Light"/>
                <a:cs typeface="Helvetica Neue Light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623589" y="1632108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659428" y="1647805"/>
              <a:ext cx="43403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4.0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68377" y="1647805"/>
              <a:ext cx="46254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5.0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715969" y="1439786"/>
              <a:ext cx="5675431" cy="0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12035" y="1439786"/>
              <a:ext cx="0" cy="187593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endCxn id="85" idx="0"/>
            </p:cNvCxnSpPr>
            <p:nvPr/>
          </p:nvCxnSpPr>
          <p:spPr>
            <a:xfrm>
              <a:off x="4885321" y="1429626"/>
              <a:ext cx="646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endCxn id="78" idx="0"/>
            </p:cNvCxnSpPr>
            <p:nvPr/>
          </p:nvCxnSpPr>
          <p:spPr>
            <a:xfrm>
              <a:off x="2722087" y="1429626"/>
              <a:ext cx="455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endCxn id="81" idx="0"/>
            </p:cNvCxnSpPr>
            <p:nvPr/>
          </p:nvCxnSpPr>
          <p:spPr>
            <a:xfrm flipH="1">
              <a:off x="3807133" y="1429626"/>
              <a:ext cx="712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901321" y="1429626"/>
              <a:ext cx="1504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2520481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4398557" y="1942108"/>
            <a:ext cx="978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Mission and Vision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331676" y="1939001"/>
            <a:ext cx="87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Organization Chart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240306" y="3276600"/>
            <a:ext cx="877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Media Centre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425964" y="2895600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7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213503" y="3242461"/>
            <a:ext cx="877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Contact Us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442103" y="2939893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8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527057" y="1684303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6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508006" y="1645186"/>
            <a:ext cx="524756" cy="293633"/>
          </a:xfrm>
          <a:prstGeom prst="rect">
            <a:avLst/>
          </a:prstGeom>
          <a:noFill/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6766205" y="1445323"/>
            <a:ext cx="1504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1674835" y="2667000"/>
            <a:ext cx="1504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652211" y="2667000"/>
            <a:ext cx="0" cy="234591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1392481" y="2667000"/>
            <a:ext cx="1281222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88366" y="3846489"/>
            <a:ext cx="8445318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90176" y="4182174"/>
            <a:ext cx="534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L2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2590800" y="4133509"/>
            <a:ext cx="2438400" cy="900500"/>
            <a:chOff x="1066800" y="3581400"/>
            <a:chExt cx="2438400" cy="900500"/>
          </a:xfrm>
        </p:grpSpPr>
        <p:grpSp>
          <p:nvGrpSpPr>
            <p:cNvPr id="66" name="Group 65"/>
            <p:cNvGrpSpPr/>
            <p:nvPr/>
          </p:nvGrpSpPr>
          <p:grpSpPr>
            <a:xfrm>
              <a:off x="1219200" y="3581400"/>
              <a:ext cx="2286000" cy="900500"/>
              <a:chOff x="1443307" y="1429626"/>
              <a:chExt cx="2286000" cy="9005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1456007" y="1627379"/>
                <a:ext cx="524756" cy="293633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443307" y="1647805"/>
                <a:ext cx="52475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3.1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851891" y="1960794"/>
                <a:ext cx="877416" cy="369332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Office of the Dean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3052151" y="1632108"/>
                <a:ext cx="524756" cy="293633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028222" y="1647805"/>
                <a:ext cx="52475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3.2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cxnSp>
            <p:nvCxnSpPr>
              <p:cNvPr id="95" name="Straight Connector 94"/>
              <p:cNvCxnSpPr/>
              <p:nvPr/>
            </p:nvCxnSpPr>
            <p:spPr>
              <a:xfrm>
                <a:off x="1712035" y="1439786"/>
                <a:ext cx="0" cy="187593"/>
              </a:xfrm>
              <a:prstGeom prst="line">
                <a:avLst/>
              </a:prstGeom>
              <a:ln w="63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endCxn id="71" idx="0"/>
              </p:cNvCxnSpPr>
              <p:nvPr/>
            </p:nvCxnSpPr>
            <p:spPr>
              <a:xfrm>
                <a:off x="3314074" y="1429626"/>
                <a:ext cx="455" cy="202482"/>
              </a:xfrm>
              <a:prstGeom prst="line">
                <a:avLst/>
              </a:prstGeom>
              <a:ln w="63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/>
            <p:cNvSpPr txBox="1"/>
            <p:nvPr/>
          </p:nvSpPr>
          <p:spPr>
            <a:xfrm>
              <a:off x="1066800" y="4112568"/>
              <a:ext cx="877416" cy="2308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Management</a:t>
              </a:r>
            </a:p>
          </p:txBody>
        </p:sp>
      </p:grpSp>
      <p:cxnSp>
        <p:nvCxnSpPr>
          <p:cNvPr id="110" name="Straight Connector 109"/>
          <p:cNvCxnSpPr/>
          <p:nvPr/>
        </p:nvCxnSpPr>
        <p:spPr>
          <a:xfrm flipH="1">
            <a:off x="3809999" y="2184441"/>
            <a:ext cx="1" cy="194906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018278" y="4135097"/>
            <a:ext cx="1596144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1950720" y="446454"/>
            <a:ext cx="4020154" cy="813502"/>
            <a:chOff x="1950720" y="446454"/>
            <a:chExt cx="4020154" cy="813502"/>
          </a:xfrm>
        </p:grpSpPr>
        <p:grpSp>
          <p:nvGrpSpPr>
            <p:cNvPr id="120" name="Group 2"/>
            <p:cNvGrpSpPr/>
            <p:nvPr/>
          </p:nvGrpSpPr>
          <p:grpSpPr>
            <a:xfrm>
              <a:off x="3051798" y="446454"/>
              <a:ext cx="877416" cy="813502"/>
              <a:chOff x="3757838" y="843177"/>
              <a:chExt cx="877416" cy="813502"/>
            </a:xfrm>
          </p:grpSpPr>
          <p:sp>
            <p:nvSpPr>
              <p:cNvPr id="146" name="TextBox 145"/>
              <p:cNvSpPr txBox="1"/>
              <p:nvPr/>
            </p:nvSpPr>
            <p:spPr>
              <a:xfrm>
                <a:off x="3757838" y="1287347"/>
                <a:ext cx="877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Student Support</a:t>
                </a:r>
                <a:endParaRPr lang="en-US" sz="900" dirty="0">
                  <a:latin typeface="Helvetica Neue Light"/>
                  <a:cs typeface="Helvetica Neue Light"/>
                </a:endParaRPr>
              </a:p>
            </p:txBody>
          </p:sp>
          <p:grpSp>
            <p:nvGrpSpPr>
              <p:cNvPr id="147" name="Group 34"/>
              <p:cNvGrpSpPr/>
              <p:nvPr/>
            </p:nvGrpSpPr>
            <p:grpSpPr>
              <a:xfrm>
                <a:off x="3934168" y="843177"/>
                <a:ext cx="524757" cy="423367"/>
                <a:chOff x="2052050" y="822374"/>
                <a:chExt cx="524757" cy="423367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2052050" y="822374"/>
                  <a:ext cx="524756" cy="423367"/>
                </a:xfrm>
                <a:prstGeom prst="rect">
                  <a:avLst/>
                </a:prstGeom>
                <a:noFill/>
                <a:ln w="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2052051" y="910948"/>
                  <a:ext cx="5247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0.0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</p:grpSp>
        </p:grpSp>
        <p:grpSp>
          <p:nvGrpSpPr>
            <p:cNvPr id="121" name="Group 120"/>
            <p:cNvGrpSpPr/>
            <p:nvPr/>
          </p:nvGrpSpPr>
          <p:grpSpPr>
            <a:xfrm>
              <a:off x="1950720" y="446454"/>
              <a:ext cx="4020154" cy="675002"/>
              <a:chOff x="1950720" y="446454"/>
              <a:chExt cx="4020154" cy="675002"/>
            </a:xfrm>
          </p:grpSpPr>
          <p:grpSp>
            <p:nvGrpSpPr>
              <p:cNvPr id="122" name="Group 3"/>
              <p:cNvGrpSpPr/>
              <p:nvPr/>
            </p:nvGrpSpPr>
            <p:grpSpPr>
              <a:xfrm>
                <a:off x="1950720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42" name="TextBox 141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About 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43" name="Group 1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44" name="Rectangle 143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TextBox 144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123" name="Group 93"/>
              <p:cNvGrpSpPr/>
              <p:nvPr/>
            </p:nvGrpSpPr>
            <p:grpSpPr>
              <a:xfrm>
                <a:off x="3999465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36" name="TextBox 135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Life on campus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38" name="Group 95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40" name="Rectangle 139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1" name="TextBox 140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124" name="Group 103"/>
              <p:cNvGrpSpPr/>
              <p:nvPr/>
            </p:nvGrpSpPr>
            <p:grpSpPr>
              <a:xfrm>
                <a:off x="5093458" y="446454"/>
                <a:ext cx="877416" cy="675002"/>
                <a:chOff x="3757838" y="843177"/>
                <a:chExt cx="877416" cy="675002"/>
              </a:xfrm>
            </p:grpSpPr>
            <p:sp>
              <p:nvSpPr>
                <p:cNvPr id="125" name="TextBox 124"/>
                <p:cNvSpPr txBox="1"/>
                <p:nvPr/>
              </p:nvSpPr>
              <p:spPr>
                <a:xfrm>
                  <a:off x="3757838" y="1287347"/>
                  <a:ext cx="87741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Facilities</a:t>
                  </a:r>
                </a:p>
              </p:txBody>
            </p:sp>
            <p:grpSp>
              <p:nvGrpSpPr>
                <p:cNvPr id="130" name="Group 155"/>
                <p:cNvGrpSpPr/>
                <p:nvPr/>
              </p:nvGrpSpPr>
              <p:grpSpPr>
                <a:xfrm>
                  <a:off x="3934168" y="843177"/>
                  <a:ext cx="524757" cy="423367"/>
                  <a:chOff x="2052050" y="822374"/>
                  <a:chExt cx="524757" cy="423367"/>
                </a:xfrm>
              </p:grpSpPr>
              <p:sp>
                <p:nvSpPr>
                  <p:cNvPr id="133" name="Rectangle 132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2052051" y="910948"/>
                    <a:ext cx="5247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94227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/>
          <p:cNvSpPr/>
          <p:nvPr/>
        </p:nvSpPr>
        <p:spPr>
          <a:xfrm>
            <a:off x="1429337" y="2871893"/>
            <a:ext cx="524756" cy="293633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90176" y="545389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L0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8366" y="124968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0176" y="6166248"/>
            <a:ext cx="833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  <a:t>Global </a:t>
            </a:r>
            <a:b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</a:b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  <a:t>Footer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90176" y="1996861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L1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2520481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266976" y="1930524"/>
            <a:ext cx="8774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Welcome/ Dean Message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339007" y="1932955"/>
            <a:ext cx="1169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Objective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443307" y="1429626"/>
            <a:ext cx="5948093" cy="731730"/>
            <a:chOff x="1443307" y="1429626"/>
            <a:chExt cx="5948093" cy="731730"/>
          </a:xfrm>
        </p:grpSpPr>
        <p:sp>
          <p:nvSpPr>
            <p:cNvPr id="72" name="Rectangle 71"/>
            <p:cNvSpPr/>
            <p:nvPr/>
          </p:nvSpPr>
          <p:spPr>
            <a:xfrm>
              <a:off x="5637919" y="1632577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456007" y="1627379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443307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1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290184" y="1930524"/>
              <a:ext cx="877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Introduction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460164" y="1632108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466515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2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56984" y="1930524"/>
              <a:ext cx="9785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Administration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544755" y="1632108"/>
              <a:ext cx="524756" cy="2936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581399" y="1647805"/>
              <a:ext cx="483879" cy="2462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latin typeface="Helvetica Neue Light"/>
                  <a:cs typeface="Helvetica Neue Light"/>
                </a:rPr>
                <a:t>3</a:t>
              </a:r>
              <a:r>
                <a:rPr lang="en-US" sz="1000" b="1" dirty="0" smtClean="0">
                  <a:latin typeface="Helvetica Neue Light"/>
                  <a:cs typeface="Helvetica Neue Light"/>
                </a:rPr>
                <a:t>.0</a:t>
              </a:r>
              <a:endParaRPr lang="en-US" sz="1000" b="1" dirty="0">
                <a:latin typeface="Helvetica Neue Light"/>
                <a:cs typeface="Helvetica Neue Light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623589" y="1632108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659428" y="1647805"/>
              <a:ext cx="43403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4.0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68377" y="1647805"/>
              <a:ext cx="46254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5.0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715969" y="1439786"/>
              <a:ext cx="5675431" cy="0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12035" y="1439786"/>
              <a:ext cx="0" cy="187593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endCxn id="85" idx="0"/>
            </p:cNvCxnSpPr>
            <p:nvPr/>
          </p:nvCxnSpPr>
          <p:spPr>
            <a:xfrm>
              <a:off x="4885321" y="1429626"/>
              <a:ext cx="646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endCxn id="78" idx="0"/>
            </p:cNvCxnSpPr>
            <p:nvPr/>
          </p:nvCxnSpPr>
          <p:spPr>
            <a:xfrm>
              <a:off x="2722087" y="1429626"/>
              <a:ext cx="455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endCxn id="81" idx="0"/>
            </p:cNvCxnSpPr>
            <p:nvPr/>
          </p:nvCxnSpPr>
          <p:spPr>
            <a:xfrm flipH="1">
              <a:off x="3807133" y="1429626"/>
              <a:ext cx="712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901321" y="1429626"/>
              <a:ext cx="1504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2520481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4398557" y="1942108"/>
            <a:ext cx="978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Mission and Vision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331676" y="1939001"/>
            <a:ext cx="87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Organization Chart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240306" y="3276600"/>
            <a:ext cx="877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Media Centre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425964" y="2895600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7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213503" y="3242461"/>
            <a:ext cx="877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Contact Us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442103" y="2939893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8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411325" y="2895600"/>
            <a:ext cx="524756" cy="293633"/>
          </a:xfrm>
          <a:prstGeom prst="rect">
            <a:avLst/>
          </a:prstGeom>
          <a:noFill/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527057" y="1684303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6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508006" y="1645186"/>
            <a:ext cx="524756" cy="293633"/>
          </a:xfrm>
          <a:prstGeom prst="rect">
            <a:avLst/>
          </a:prstGeom>
          <a:noFill/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6766205" y="1445323"/>
            <a:ext cx="1504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1674835" y="2667000"/>
            <a:ext cx="1504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652211" y="2667000"/>
            <a:ext cx="0" cy="234591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1392481" y="2667000"/>
            <a:ext cx="1281222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88366" y="3733800"/>
            <a:ext cx="8445318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90176" y="3967264"/>
            <a:ext cx="534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L2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99186" y="4686169"/>
            <a:ext cx="2438400" cy="900500"/>
            <a:chOff x="1066800" y="3581400"/>
            <a:chExt cx="2438400" cy="900500"/>
          </a:xfrm>
        </p:grpSpPr>
        <p:grpSp>
          <p:nvGrpSpPr>
            <p:cNvPr id="66" name="Group 65"/>
            <p:cNvGrpSpPr/>
            <p:nvPr/>
          </p:nvGrpSpPr>
          <p:grpSpPr>
            <a:xfrm>
              <a:off x="1219200" y="3581400"/>
              <a:ext cx="2286000" cy="900500"/>
              <a:chOff x="1443307" y="1429626"/>
              <a:chExt cx="2286000" cy="9005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1456007" y="1627379"/>
                <a:ext cx="524756" cy="293633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443307" y="1647805"/>
                <a:ext cx="52475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Helvetica Neue Light"/>
                    <a:cs typeface="Helvetica Neue Light"/>
                  </a:rPr>
                  <a:t>7</a:t>
                </a:r>
                <a:r>
                  <a:rPr lang="en-US" sz="1000" dirty="0" smtClean="0">
                    <a:latin typeface="Helvetica Neue Light"/>
                    <a:cs typeface="Helvetica Neue Light"/>
                  </a:rPr>
                  <a:t>.1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851891" y="1960794"/>
                <a:ext cx="877416" cy="369332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News Clipping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3052151" y="1632108"/>
                <a:ext cx="524756" cy="293633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028222" y="1647805"/>
                <a:ext cx="52475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Helvetica Neue Light"/>
                    <a:cs typeface="Helvetica Neue Light"/>
                  </a:rPr>
                  <a:t>7</a:t>
                </a:r>
                <a:r>
                  <a:rPr lang="en-US" sz="1000" dirty="0" smtClean="0">
                    <a:latin typeface="Helvetica Neue Light"/>
                    <a:cs typeface="Helvetica Neue Light"/>
                  </a:rPr>
                  <a:t>.2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cxnSp>
            <p:nvCxnSpPr>
              <p:cNvPr id="95" name="Straight Connector 94"/>
              <p:cNvCxnSpPr/>
              <p:nvPr/>
            </p:nvCxnSpPr>
            <p:spPr>
              <a:xfrm>
                <a:off x="1712035" y="1439786"/>
                <a:ext cx="0" cy="187593"/>
              </a:xfrm>
              <a:prstGeom prst="line">
                <a:avLst/>
              </a:prstGeom>
              <a:ln w="63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endCxn id="71" idx="0"/>
              </p:cNvCxnSpPr>
              <p:nvPr/>
            </p:nvCxnSpPr>
            <p:spPr>
              <a:xfrm>
                <a:off x="3314074" y="1429626"/>
                <a:ext cx="455" cy="202482"/>
              </a:xfrm>
              <a:prstGeom prst="line">
                <a:avLst/>
              </a:prstGeom>
              <a:ln w="63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/>
            <p:cNvSpPr txBox="1"/>
            <p:nvPr/>
          </p:nvSpPr>
          <p:spPr>
            <a:xfrm>
              <a:off x="1066800" y="4112568"/>
              <a:ext cx="877416" cy="2308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News</a:t>
              </a:r>
            </a:p>
          </p:txBody>
        </p:sp>
      </p:grpSp>
      <p:cxnSp>
        <p:nvCxnSpPr>
          <p:cNvPr id="110" name="Straight Connector 109"/>
          <p:cNvCxnSpPr/>
          <p:nvPr/>
        </p:nvCxnSpPr>
        <p:spPr>
          <a:xfrm>
            <a:off x="1718386" y="3507432"/>
            <a:ext cx="0" cy="117873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926664" y="4687757"/>
            <a:ext cx="2992266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3456292" y="5185622"/>
            <a:ext cx="877416" cy="2308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Events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3656552" y="4856936"/>
            <a:ext cx="524756" cy="293633"/>
          </a:xfrm>
          <a:prstGeom prst="rect">
            <a:avLst/>
          </a:prstGeom>
          <a:noFill/>
          <a:ln w="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3646034" y="4888651"/>
            <a:ext cx="52475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Helvetica Neue Light"/>
                <a:cs typeface="Helvetica Neue Light"/>
              </a:rPr>
              <a:t>7.3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cxnSp>
        <p:nvCxnSpPr>
          <p:cNvPr id="122" name="Straight Connector 121"/>
          <p:cNvCxnSpPr/>
          <p:nvPr/>
        </p:nvCxnSpPr>
        <p:spPr>
          <a:xfrm>
            <a:off x="3915115" y="4696329"/>
            <a:ext cx="0" cy="160607"/>
          </a:xfrm>
          <a:prstGeom prst="line">
            <a:avLst/>
          </a:prstGeom>
          <a:ln w="6350" cmpd="sng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1950720" y="446454"/>
            <a:ext cx="4020154" cy="813502"/>
            <a:chOff x="1950720" y="446454"/>
            <a:chExt cx="4020154" cy="813502"/>
          </a:xfrm>
        </p:grpSpPr>
        <p:grpSp>
          <p:nvGrpSpPr>
            <p:cNvPr id="124" name="Group 2"/>
            <p:cNvGrpSpPr/>
            <p:nvPr/>
          </p:nvGrpSpPr>
          <p:grpSpPr>
            <a:xfrm>
              <a:off x="3051798" y="446454"/>
              <a:ext cx="877416" cy="813502"/>
              <a:chOff x="3757838" y="843177"/>
              <a:chExt cx="877416" cy="813502"/>
            </a:xfrm>
          </p:grpSpPr>
          <p:sp>
            <p:nvSpPr>
              <p:cNvPr id="150" name="TextBox 149"/>
              <p:cNvSpPr txBox="1"/>
              <p:nvPr/>
            </p:nvSpPr>
            <p:spPr>
              <a:xfrm>
                <a:off x="3757838" y="1287347"/>
                <a:ext cx="877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Student Support</a:t>
                </a:r>
                <a:endParaRPr lang="en-US" sz="900" dirty="0">
                  <a:latin typeface="Helvetica Neue Light"/>
                  <a:cs typeface="Helvetica Neue Light"/>
                </a:endParaRPr>
              </a:p>
            </p:txBody>
          </p:sp>
          <p:grpSp>
            <p:nvGrpSpPr>
              <p:cNvPr id="151" name="Group 34"/>
              <p:cNvGrpSpPr/>
              <p:nvPr/>
            </p:nvGrpSpPr>
            <p:grpSpPr>
              <a:xfrm>
                <a:off x="3934168" y="843177"/>
                <a:ext cx="524757" cy="423367"/>
                <a:chOff x="2052050" y="822374"/>
                <a:chExt cx="524757" cy="423367"/>
              </a:xfrm>
            </p:grpSpPr>
            <p:sp>
              <p:nvSpPr>
                <p:cNvPr id="152" name="Rectangle 151"/>
                <p:cNvSpPr/>
                <p:nvPr/>
              </p:nvSpPr>
              <p:spPr>
                <a:xfrm>
                  <a:off x="2052050" y="822374"/>
                  <a:ext cx="524756" cy="423367"/>
                </a:xfrm>
                <a:prstGeom prst="rect">
                  <a:avLst/>
                </a:prstGeom>
                <a:noFill/>
                <a:ln w="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2052051" y="910948"/>
                  <a:ext cx="5247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0.0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</p:grpSp>
        </p:grpSp>
        <p:grpSp>
          <p:nvGrpSpPr>
            <p:cNvPr id="125" name="Group 124"/>
            <p:cNvGrpSpPr/>
            <p:nvPr/>
          </p:nvGrpSpPr>
          <p:grpSpPr>
            <a:xfrm>
              <a:off x="1950720" y="446454"/>
              <a:ext cx="4020154" cy="675002"/>
              <a:chOff x="1950720" y="446454"/>
              <a:chExt cx="4020154" cy="675002"/>
            </a:xfrm>
          </p:grpSpPr>
          <p:grpSp>
            <p:nvGrpSpPr>
              <p:cNvPr id="130" name="Group 3"/>
              <p:cNvGrpSpPr/>
              <p:nvPr/>
            </p:nvGrpSpPr>
            <p:grpSpPr>
              <a:xfrm>
                <a:off x="1950720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46" name="TextBox 145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About 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47" name="Group 1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48" name="Rectangle 147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9" name="TextBox 148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133" name="Group 93"/>
              <p:cNvGrpSpPr/>
              <p:nvPr/>
            </p:nvGrpSpPr>
            <p:grpSpPr>
              <a:xfrm>
                <a:off x="3999465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42" name="TextBox 141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Life on campus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43" name="Group 95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44" name="Rectangle 143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TextBox 144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135" name="Group 103"/>
              <p:cNvGrpSpPr/>
              <p:nvPr/>
            </p:nvGrpSpPr>
            <p:grpSpPr>
              <a:xfrm>
                <a:off x="5093458" y="446454"/>
                <a:ext cx="877416" cy="675002"/>
                <a:chOff x="3757838" y="843177"/>
                <a:chExt cx="877416" cy="675002"/>
              </a:xfrm>
            </p:grpSpPr>
            <p:sp>
              <p:nvSpPr>
                <p:cNvPr id="136" name="TextBox 135"/>
                <p:cNvSpPr txBox="1"/>
                <p:nvPr/>
              </p:nvSpPr>
              <p:spPr>
                <a:xfrm>
                  <a:off x="3757838" y="1287347"/>
                  <a:ext cx="87741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Facilities</a:t>
                  </a:r>
                </a:p>
              </p:txBody>
            </p:sp>
            <p:grpSp>
              <p:nvGrpSpPr>
                <p:cNvPr id="138" name="Group 155"/>
                <p:cNvGrpSpPr/>
                <p:nvPr/>
              </p:nvGrpSpPr>
              <p:grpSpPr>
                <a:xfrm>
                  <a:off x="3934168" y="843177"/>
                  <a:ext cx="524757" cy="423367"/>
                  <a:chOff x="2052050" y="822374"/>
                  <a:chExt cx="524757" cy="423367"/>
                </a:xfrm>
              </p:grpSpPr>
              <p:sp>
                <p:nvSpPr>
                  <p:cNvPr id="140" name="Rectangle 139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1" name="TextBox 140"/>
                  <p:cNvSpPr txBox="1"/>
                  <p:nvPr/>
                </p:nvSpPr>
                <p:spPr>
                  <a:xfrm>
                    <a:off x="2052051" y="910948"/>
                    <a:ext cx="5247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60206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>
          <a:xfrm>
            <a:off x="2389833" y="2890229"/>
            <a:ext cx="524756" cy="293633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429337" y="2871893"/>
            <a:ext cx="524756" cy="293633"/>
          </a:xfrm>
          <a:prstGeom prst="rect">
            <a:avLst/>
          </a:prstGeom>
          <a:solidFill>
            <a:schemeClr val="bg1">
              <a:lumMod val="75000"/>
            </a:schemeClr>
          </a:solidFill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90176" y="545389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L0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88366" y="1249680"/>
            <a:ext cx="8205184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0176" y="6166248"/>
            <a:ext cx="833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  <a:t>Global </a:t>
            </a:r>
            <a:b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</a:b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  <a:latin typeface="Helvetica Neue Light"/>
                <a:cs typeface="Helvetica Neue Light"/>
              </a:rPr>
              <a:t>Footer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90176" y="1996861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L1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2520481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266976" y="1930524"/>
            <a:ext cx="8774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Welcome/ Dean Message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339007" y="1932955"/>
            <a:ext cx="1169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Objective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443307" y="1429626"/>
            <a:ext cx="5948093" cy="731730"/>
            <a:chOff x="1443307" y="1429626"/>
            <a:chExt cx="5948093" cy="731730"/>
          </a:xfrm>
        </p:grpSpPr>
        <p:sp>
          <p:nvSpPr>
            <p:cNvPr id="72" name="Rectangle 71"/>
            <p:cNvSpPr/>
            <p:nvPr/>
          </p:nvSpPr>
          <p:spPr>
            <a:xfrm>
              <a:off x="5637919" y="1632577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456007" y="1627379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443307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1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290184" y="1930524"/>
              <a:ext cx="877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Introduction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460164" y="1632108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466515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2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56984" y="1930524"/>
              <a:ext cx="9785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Administration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544755" y="1632108"/>
              <a:ext cx="524756" cy="2936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581399" y="1647805"/>
              <a:ext cx="483879" cy="24622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latin typeface="Helvetica Neue Light"/>
                  <a:cs typeface="Helvetica Neue Light"/>
                </a:rPr>
                <a:t>3</a:t>
              </a:r>
              <a:r>
                <a:rPr lang="en-US" sz="1000" b="1" dirty="0" smtClean="0">
                  <a:latin typeface="Helvetica Neue Light"/>
                  <a:cs typeface="Helvetica Neue Light"/>
                </a:rPr>
                <a:t>.0</a:t>
              </a:r>
              <a:endParaRPr lang="en-US" sz="1000" b="1" dirty="0">
                <a:latin typeface="Helvetica Neue Light"/>
                <a:cs typeface="Helvetica Neue Light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623589" y="1632108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659428" y="1647805"/>
              <a:ext cx="43403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4.0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68377" y="1647805"/>
              <a:ext cx="46254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5.0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715969" y="1439786"/>
              <a:ext cx="5675431" cy="0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12035" y="1439786"/>
              <a:ext cx="0" cy="187593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endCxn id="85" idx="0"/>
            </p:cNvCxnSpPr>
            <p:nvPr/>
          </p:nvCxnSpPr>
          <p:spPr>
            <a:xfrm>
              <a:off x="4885321" y="1429626"/>
              <a:ext cx="646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endCxn id="78" idx="0"/>
            </p:cNvCxnSpPr>
            <p:nvPr/>
          </p:nvCxnSpPr>
          <p:spPr>
            <a:xfrm>
              <a:off x="2722087" y="1429626"/>
              <a:ext cx="455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endCxn id="81" idx="0"/>
            </p:cNvCxnSpPr>
            <p:nvPr/>
          </p:nvCxnSpPr>
          <p:spPr>
            <a:xfrm flipH="1">
              <a:off x="3807133" y="1429626"/>
              <a:ext cx="712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901321" y="1429626"/>
              <a:ext cx="1504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2520481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4398557" y="1942108"/>
            <a:ext cx="978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Mission and Vision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331676" y="1939001"/>
            <a:ext cx="87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Organization Chart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240306" y="3276600"/>
            <a:ext cx="877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Media Centre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425964" y="2895600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7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213503" y="3242461"/>
            <a:ext cx="877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Helvetica Neue Light"/>
                <a:cs typeface="Helvetica Neue Light"/>
              </a:rPr>
              <a:t>Contact Us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447044" y="2895600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8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527057" y="1684303"/>
            <a:ext cx="52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Helvetica Neue Light"/>
                <a:cs typeface="Helvetica Neue Light"/>
              </a:rPr>
              <a:t>6</a:t>
            </a:r>
            <a:r>
              <a:rPr lang="en-US" sz="1000" dirty="0" smtClean="0">
                <a:latin typeface="Helvetica Neue Light"/>
                <a:cs typeface="Helvetica Neue Light"/>
              </a:rPr>
              <a:t>.0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508006" y="1645186"/>
            <a:ext cx="524756" cy="293633"/>
          </a:xfrm>
          <a:prstGeom prst="rect">
            <a:avLst/>
          </a:prstGeom>
          <a:noFill/>
          <a:ln w="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6766205" y="1445323"/>
            <a:ext cx="1504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1674835" y="2667000"/>
            <a:ext cx="1504" cy="202482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652211" y="2667000"/>
            <a:ext cx="0" cy="234591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1392481" y="2667000"/>
            <a:ext cx="1281222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88366" y="3733800"/>
            <a:ext cx="8445318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90176" y="3967264"/>
            <a:ext cx="534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L2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384938" y="4696329"/>
            <a:ext cx="2438400" cy="762000"/>
            <a:chOff x="1066800" y="3581400"/>
            <a:chExt cx="2438400" cy="762000"/>
          </a:xfrm>
        </p:grpSpPr>
        <p:grpSp>
          <p:nvGrpSpPr>
            <p:cNvPr id="66" name="Group 65"/>
            <p:cNvGrpSpPr/>
            <p:nvPr/>
          </p:nvGrpSpPr>
          <p:grpSpPr>
            <a:xfrm>
              <a:off x="1219200" y="3581400"/>
              <a:ext cx="2286000" cy="762000"/>
              <a:chOff x="1443307" y="1429626"/>
              <a:chExt cx="2286000" cy="7620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1456007" y="1627379"/>
                <a:ext cx="524756" cy="293633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443307" y="1647805"/>
                <a:ext cx="52475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8.1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851891" y="1960794"/>
                <a:ext cx="877416" cy="230832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Request Info</a:t>
                </a: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3052151" y="1632108"/>
                <a:ext cx="524756" cy="293633"/>
              </a:xfrm>
              <a:prstGeom prst="rect">
                <a:avLst/>
              </a:prstGeom>
              <a:noFill/>
              <a:ln w="0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028222" y="1647805"/>
                <a:ext cx="52475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latin typeface="Helvetica Neue Light"/>
                    <a:cs typeface="Helvetica Neue Light"/>
                  </a:rPr>
                  <a:t>8.2</a:t>
                </a:r>
                <a:endParaRPr lang="en-US" sz="1000" dirty="0">
                  <a:latin typeface="Helvetica Neue Light"/>
                  <a:cs typeface="Helvetica Neue Light"/>
                </a:endParaRPr>
              </a:p>
            </p:txBody>
          </p:sp>
          <p:cxnSp>
            <p:nvCxnSpPr>
              <p:cNvPr id="95" name="Straight Connector 94"/>
              <p:cNvCxnSpPr/>
              <p:nvPr/>
            </p:nvCxnSpPr>
            <p:spPr>
              <a:xfrm>
                <a:off x="1712035" y="1439786"/>
                <a:ext cx="0" cy="187593"/>
              </a:xfrm>
              <a:prstGeom prst="line">
                <a:avLst/>
              </a:prstGeom>
              <a:ln w="63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endCxn id="71" idx="0"/>
              </p:cNvCxnSpPr>
              <p:nvPr/>
            </p:nvCxnSpPr>
            <p:spPr>
              <a:xfrm>
                <a:off x="3314074" y="1429626"/>
                <a:ext cx="455" cy="202482"/>
              </a:xfrm>
              <a:prstGeom prst="line">
                <a:avLst/>
              </a:prstGeom>
              <a:ln w="6350" cmpd="sng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/>
            <p:cNvSpPr txBox="1"/>
            <p:nvPr/>
          </p:nvSpPr>
          <p:spPr>
            <a:xfrm>
              <a:off x="1066800" y="4112568"/>
              <a:ext cx="877416" cy="2308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Get In Touch</a:t>
              </a:r>
            </a:p>
          </p:txBody>
        </p:sp>
      </p:grpSp>
      <p:cxnSp>
        <p:nvCxnSpPr>
          <p:cNvPr id="110" name="Straight Connector 109"/>
          <p:cNvCxnSpPr/>
          <p:nvPr/>
        </p:nvCxnSpPr>
        <p:spPr>
          <a:xfrm>
            <a:off x="2652211" y="3507432"/>
            <a:ext cx="0" cy="117873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1799716" y="4687757"/>
            <a:ext cx="1608844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1950720" y="446454"/>
            <a:ext cx="4020154" cy="813502"/>
            <a:chOff x="1950720" y="446454"/>
            <a:chExt cx="4020154" cy="813502"/>
          </a:xfrm>
        </p:grpSpPr>
        <p:grpSp>
          <p:nvGrpSpPr>
            <p:cNvPr id="119" name="Group 2"/>
            <p:cNvGrpSpPr/>
            <p:nvPr/>
          </p:nvGrpSpPr>
          <p:grpSpPr>
            <a:xfrm>
              <a:off x="3051798" y="446454"/>
              <a:ext cx="877416" cy="813502"/>
              <a:chOff x="3757838" y="843177"/>
              <a:chExt cx="877416" cy="813502"/>
            </a:xfrm>
          </p:grpSpPr>
          <p:sp>
            <p:nvSpPr>
              <p:cNvPr id="146" name="TextBox 145"/>
              <p:cNvSpPr txBox="1"/>
              <p:nvPr/>
            </p:nvSpPr>
            <p:spPr>
              <a:xfrm>
                <a:off x="3757838" y="1287347"/>
                <a:ext cx="877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Student Support</a:t>
                </a:r>
                <a:endParaRPr lang="en-US" sz="900" dirty="0">
                  <a:latin typeface="Helvetica Neue Light"/>
                  <a:cs typeface="Helvetica Neue Light"/>
                </a:endParaRPr>
              </a:p>
            </p:txBody>
          </p:sp>
          <p:grpSp>
            <p:nvGrpSpPr>
              <p:cNvPr id="147" name="Group 34"/>
              <p:cNvGrpSpPr/>
              <p:nvPr/>
            </p:nvGrpSpPr>
            <p:grpSpPr>
              <a:xfrm>
                <a:off x="3934168" y="843177"/>
                <a:ext cx="524757" cy="423367"/>
                <a:chOff x="2052050" y="822374"/>
                <a:chExt cx="524757" cy="423367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2052050" y="822374"/>
                  <a:ext cx="524756" cy="423367"/>
                </a:xfrm>
                <a:prstGeom prst="rect">
                  <a:avLst/>
                </a:prstGeom>
                <a:noFill/>
                <a:ln w="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2052051" y="910948"/>
                  <a:ext cx="5247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0.0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</p:grpSp>
        </p:grpSp>
        <p:grpSp>
          <p:nvGrpSpPr>
            <p:cNvPr id="120" name="Group 119"/>
            <p:cNvGrpSpPr/>
            <p:nvPr/>
          </p:nvGrpSpPr>
          <p:grpSpPr>
            <a:xfrm>
              <a:off x="1950720" y="446454"/>
              <a:ext cx="4020154" cy="675002"/>
              <a:chOff x="1950720" y="446454"/>
              <a:chExt cx="4020154" cy="675002"/>
            </a:xfrm>
          </p:grpSpPr>
          <p:grpSp>
            <p:nvGrpSpPr>
              <p:cNvPr id="121" name="Group 3"/>
              <p:cNvGrpSpPr/>
              <p:nvPr/>
            </p:nvGrpSpPr>
            <p:grpSpPr>
              <a:xfrm>
                <a:off x="1950720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42" name="TextBox 141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About 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43" name="Group 1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44" name="Rectangle 143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TextBox 144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122" name="Group 93"/>
              <p:cNvGrpSpPr/>
              <p:nvPr/>
            </p:nvGrpSpPr>
            <p:grpSpPr>
              <a:xfrm>
                <a:off x="3999465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136" name="TextBox 135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Life on campus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138" name="Group 95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140" name="Rectangle 139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1" name="TextBox 140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124" name="Group 103"/>
              <p:cNvGrpSpPr/>
              <p:nvPr/>
            </p:nvGrpSpPr>
            <p:grpSpPr>
              <a:xfrm>
                <a:off x="5093458" y="446454"/>
                <a:ext cx="877416" cy="675002"/>
                <a:chOff x="3757838" y="843177"/>
                <a:chExt cx="877416" cy="675002"/>
              </a:xfrm>
            </p:grpSpPr>
            <p:sp>
              <p:nvSpPr>
                <p:cNvPr id="125" name="TextBox 124"/>
                <p:cNvSpPr txBox="1"/>
                <p:nvPr/>
              </p:nvSpPr>
              <p:spPr>
                <a:xfrm>
                  <a:off x="3757838" y="1287347"/>
                  <a:ext cx="87741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Facilities</a:t>
                  </a:r>
                </a:p>
              </p:txBody>
            </p:sp>
            <p:grpSp>
              <p:nvGrpSpPr>
                <p:cNvPr id="130" name="Group 155"/>
                <p:cNvGrpSpPr/>
                <p:nvPr/>
              </p:nvGrpSpPr>
              <p:grpSpPr>
                <a:xfrm>
                  <a:off x="3934168" y="843177"/>
                  <a:ext cx="524757" cy="423367"/>
                  <a:chOff x="2052050" y="822374"/>
                  <a:chExt cx="524757" cy="423367"/>
                </a:xfrm>
              </p:grpSpPr>
              <p:sp>
                <p:nvSpPr>
                  <p:cNvPr id="133" name="Rectangle 132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2052051" y="910948"/>
                    <a:ext cx="5247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15068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390176" y="545389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L0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255" name="Straight Connector 254"/>
          <p:cNvCxnSpPr/>
          <p:nvPr/>
        </p:nvCxnSpPr>
        <p:spPr>
          <a:xfrm>
            <a:off x="488366" y="1249680"/>
            <a:ext cx="8445318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/>
          <p:nvPr/>
        </p:nvCxnSpPr>
        <p:spPr>
          <a:xfrm>
            <a:off x="488366" y="2457835"/>
            <a:ext cx="8445318" cy="0"/>
          </a:xfrm>
          <a:prstGeom prst="line">
            <a:avLst/>
          </a:prstGeom>
          <a:ln w="6350" cmpd="sng">
            <a:solidFill>
              <a:srgbClr val="BFBFB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0" name="TextBox 299"/>
          <p:cNvSpPr txBox="1"/>
          <p:nvPr/>
        </p:nvSpPr>
        <p:spPr>
          <a:xfrm>
            <a:off x="390176" y="1996861"/>
            <a:ext cx="66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/>
                <a:cs typeface="Helvetica Neue Light"/>
              </a:rPr>
              <a:t>L1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454" name="Straight Connector 453"/>
          <p:cNvCxnSpPr/>
          <p:nvPr/>
        </p:nvCxnSpPr>
        <p:spPr>
          <a:xfrm>
            <a:off x="3506865" y="1121456"/>
            <a:ext cx="0" cy="31521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1715969" y="1439786"/>
            <a:ext cx="3176467" cy="16389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1266976" y="1429626"/>
            <a:ext cx="4114735" cy="731730"/>
            <a:chOff x="1266976" y="1429626"/>
            <a:chExt cx="4114735" cy="731730"/>
          </a:xfrm>
        </p:grpSpPr>
        <p:sp>
          <p:nvSpPr>
            <p:cNvPr id="84" name="TextBox 83"/>
            <p:cNvSpPr txBox="1"/>
            <p:nvPr/>
          </p:nvSpPr>
          <p:spPr>
            <a:xfrm>
              <a:off x="1266976" y="1930524"/>
              <a:ext cx="877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A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456007" y="1627379"/>
              <a:ext cx="524756" cy="293633"/>
            </a:xfrm>
            <a:prstGeom prst="rect">
              <a:avLst/>
            </a:prstGeom>
            <a:noFill/>
            <a:ln w="0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443307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1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290184" y="1930524"/>
              <a:ext cx="8774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B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460164" y="1632108"/>
              <a:ext cx="524756" cy="293633"/>
            </a:xfrm>
            <a:prstGeom prst="rect">
              <a:avLst/>
            </a:prstGeom>
            <a:noFill/>
            <a:ln w="0">
              <a:solidFill>
                <a:schemeClr val="bg1">
                  <a:lumMod val="65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466515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2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313392" y="1930524"/>
              <a:ext cx="9785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C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540879" y="1632561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540523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latin typeface="Helvetica Neue Light"/>
                  <a:cs typeface="Helvetica Neue Light"/>
                </a:rPr>
                <a:t>3</a:t>
              </a:r>
              <a:r>
                <a:rPr lang="en-US" sz="1000" dirty="0" smtClean="0">
                  <a:latin typeface="Helvetica Neue Light"/>
                  <a:cs typeface="Helvetica Neue Light"/>
                </a:rPr>
                <a:t>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cxnSp>
          <p:nvCxnSpPr>
            <p:cNvPr id="121" name="Straight Connector 120"/>
            <p:cNvCxnSpPr/>
            <p:nvPr/>
          </p:nvCxnSpPr>
          <p:spPr>
            <a:xfrm>
              <a:off x="1712035" y="1439786"/>
              <a:ext cx="0" cy="187593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endCxn id="88" idx="0"/>
            </p:cNvCxnSpPr>
            <p:nvPr/>
          </p:nvCxnSpPr>
          <p:spPr>
            <a:xfrm>
              <a:off x="2722087" y="1429626"/>
              <a:ext cx="455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endCxn id="91" idx="0"/>
            </p:cNvCxnSpPr>
            <p:nvPr/>
          </p:nvCxnSpPr>
          <p:spPr>
            <a:xfrm flipH="1">
              <a:off x="3803257" y="1430079"/>
              <a:ext cx="712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4892436" y="1429626"/>
              <a:ext cx="712" cy="202482"/>
            </a:xfrm>
            <a:prstGeom prst="line">
              <a:avLst/>
            </a:prstGeom>
            <a:ln w="6350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573506" y="1647805"/>
              <a:ext cx="5247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latin typeface="Helvetica Neue Light"/>
                  <a:cs typeface="Helvetica Neue Light"/>
                </a:rPr>
                <a:t>4.0</a:t>
              </a:r>
              <a:endParaRPr lang="en-US" sz="1000" dirty="0">
                <a:latin typeface="Helvetica Neue Light"/>
                <a:cs typeface="Helvetica Neue Light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585523" y="1643714"/>
              <a:ext cx="524756" cy="293633"/>
            </a:xfrm>
            <a:prstGeom prst="rect">
              <a:avLst/>
            </a:prstGeom>
            <a:noFill/>
            <a:ln w="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403161" y="1930524"/>
              <a:ext cx="9785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latin typeface="Helvetica Neue Light"/>
                  <a:cs typeface="Helvetica Neue Light"/>
                </a:rPr>
                <a:t>D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950720" y="446454"/>
            <a:ext cx="4020154" cy="813502"/>
            <a:chOff x="1950720" y="446454"/>
            <a:chExt cx="4020154" cy="813502"/>
          </a:xfrm>
        </p:grpSpPr>
        <p:grpSp>
          <p:nvGrpSpPr>
            <p:cNvPr id="45" name="Group 2"/>
            <p:cNvGrpSpPr/>
            <p:nvPr/>
          </p:nvGrpSpPr>
          <p:grpSpPr>
            <a:xfrm>
              <a:off x="3051798" y="446454"/>
              <a:ext cx="877416" cy="813502"/>
              <a:chOff x="3757838" y="843177"/>
              <a:chExt cx="877416" cy="813502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3757838" y="1287347"/>
                <a:ext cx="877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 smtClean="0">
                    <a:latin typeface="Helvetica Neue Light"/>
                    <a:cs typeface="Helvetica Neue Light"/>
                  </a:rPr>
                  <a:t>Student Support</a:t>
                </a:r>
                <a:endParaRPr lang="en-US" sz="900" dirty="0">
                  <a:latin typeface="Helvetica Neue Light"/>
                  <a:cs typeface="Helvetica Neue Light"/>
                </a:endParaRPr>
              </a:p>
            </p:txBody>
          </p:sp>
          <p:grpSp>
            <p:nvGrpSpPr>
              <p:cNvPr id="65" name="Group 34"/>
              <p:cNvGrpSpPr/>
              <p:nvPr/>
            </p:nvGrpSpPr>
            <p:grpSpPr>
              <a:xfrm>
                <a:off x="3934168" y="843177"/>
                <a:ext cx="524757" cy="423367"/>
                <a:chOff x="2052050" y="822374"/>
                <a:chExt cx="524757" cy="423367"/>
              </a:xfrm>
            </p:grpSpPr>
            <p:sp>
              <p:nvSpPr>
                <p:cNvPr id="66" name="Rectangle 65"/>
                <p:cNvSpPr/>
                <p:nvPr/>
              </p:nvSpPr>
              <p:spPr>
                <a:xfrm>
                  <a:off x="2052050" y="822374"/>
                  <a:ext cx="524756" cy="423367"/>
                </a:xfrm>
                <a:prstGeom prst="rect">
                  <a:avLst/>
                </a:prstGeom>
                <a:noFill/>
                <a:ln w="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2052051" y="910948"/>
                  <a:ext cx="52475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latin typeface="Helvetica Neue Light"/>
                      <a:cs typeface="Helvetica Neue Light"/>
                    </a:rPr>
                    <a:t>0.0</a:t>
                  </a:r>
                  <a:endParaRPr lang="en-US" sz="1000" dirty="0">
                    <a:latin typeface="Helvetica Neue Light"/>
                    <a:cs typeface="Helvetica Neue Light"/>
                  </a:endParaRPr>
                </a:p>
              </p:txBody>
            </p:sp>
          </p:grpSp>
        </p:grpSp>
        <p:grpSp>
          <p:nvGrpSpPr>
            <p:cNvPr id="47" name="Group 46"/>
            <p:cNvGrpSpPr/>
            <p:nvPr/>
          </p:nvGrpSpPr>
          <p:grpSpPr>
            <a:xfrm>
              <a:off x="1950720" y="446454"/>
              <a:ext cx="4020154" cy="675002"/>
              <a:chOff x="1950720" y="446454"/>
              <a:chExt cx="4020154" cy="675002"/>
            </a:xfrm>
          </p:grpSpPr>
          <p:grpSp>
            <p:nvGrpSpPr>
              <p:cNvPr id="48" name="Group 3"/>
              <p:cNvGrpSpPr/>
              <p:nvPr/>
            </p:nvGrpSpPr>
            <p:grpSpPr>
              <a:xfrm>
                <a:off x="1950720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60" name="TextBox 59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About 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61" name="Group 1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62" name="Rectangle 61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49" name="Group 93"/>
              <p:cNvGrpSpPr/>
              <p:nvPr/>
            </p:nvGrpSpPr>
            <p:grpSpPr>
              <a:xfrm>
                <a:off x="3999465" y="446454"/>
                <a:ext cx="1093993" cy="675002"/>
                <a:chOff x="1817520" y="822374"/>
                <a:chExt cx="1093993" cy="675002"/>
              </a:xfrm>
            </p:grpSpPr>
            <p:sp>
              <p:nvSpPr>
                <p:cNvPr id="56" name="TextBox 55"/>
                <p:cNvSpPr txBox="1"/>
                <p:nvPr/>
              </p:nvSpPr>
              <p:spPr>
                <a:xfrm>
                  <a:off x="1817520" y="1266544"/>
                  <a:ext cx="109399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Life on campus</a:t>
                  </a:r>
                  <a:endParaRPr lang="en-US" sz="900" dirty="0">
                    <a:latin typeface="Helvetica Neue Light"/>
                    <a:cs typeface="Helvetica Neue Light"/>
                  </a:endParaRPr>
                </a:p>
              </p:txBody>
            </p:sp>
            <p:grpSp>
              <p:nvGrpSpPr>
                <p:cNvPr id="57" name="Group 95"/>
                <p:cNvGrpSpPr/>
                <p:nvPr/>
              </p:nvGrpSpPr>
              <p:grpSpPr>
                <a:xfrm>
                  <a:off x="2095543" y="822374"/>
                  <a:ext cx="524756" cy="423367"/>
                  <a:chOff x="2052050" y="822374"/>
                  <a:chExt cx="524756" cy="423367"/>
                </a:xfrm>
              </p:grpSpPr>
              <p:sp>
                <p:nvSpPr>
                  <p:cNvPr id="58" name="Rectangle 57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2100899" y="910947"/>
                    <a:ext cx="427059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  <p:grpSp>
            <p:nvGrpSpPr>
              <p:cNvPr id="51" name="Group 103"/>
              <p:cNvGrpSpPr/>
              <p:nvPr/>
            </p:nvGrpSpPr>
            <p:grpSpPr>
              <a:xfrm>
                <a:off x="5093458" y="446454"/>
                <a:ext cx="877416" cy="675002"/>
                <a:chOff x="3757838" y="843177"/>
                <a:chExt cx="877416" cy="675002"/>
              </a:xfrm>
            </p:grpSpPr>
            <p:sp>
              <p:nvSpPr>
                <p:cNvPr id="52" name="TextBox 51"/>
                <p:cNvSpPr txBox="1"/>
                <p:nvPr/>
              </p:nvSpPr>
              <p:spPr>
                <a:xfrm>
                  <a:off x="3757838" y="1287347"/>
                  <a:ext cx="87741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Helvetica Neue Light"/>
                      <a:cs typeface="Helvetica Neue Light"/>
                    </a:rPr>
                    <a:t>Facilities</a:t>
                  </a:r>
                </a:p>
              </p:txBody>
            </p:sp>
            <p:grpSp>
              <p:nvGrpSpPr>
                <p:cNvPr id="53" name="Group 155"/>
                <p:cNvGrpSpPr/>
                <p:nvPr/>
              </p:nvGrpSpPr>
              <p:grpSpPr>
                <a:xfrm>
                  <a:off x="3934168" y="843177"/>
                  <a:ext cx="524757" cy="423367"/>
                  <a:chOff x="2052050" y="822374"/>
                  <a:chExt cx="524757" cy="423367"/>
                </a:xfrm>
              </p:grpSpPr>
              <p:sp>
                <p:nvSpPr>
                  <p:cNvPr id="54" name="Rectangle 53"/>
                  <p:cNvSpPr/>
                  <p:nvPr/>
                </p:nvSpPr>
                <p:spPr>
                  <a:xfrm>
                    <a:off x="2052050" y="822374"/>
                    <a:ext cx="524756" cy="423367"/>
                  </a:xfrm>
                  <a:prstGeom prst="rect">
                    <a:avLst/>
                  </a:prstGeom>
                  <a:noFill/>
                  <a:ln w="0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2052051" y="910948"/>
                    <a:ext cx="524756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000" dirty="0" smtClean="0">
                        <a:latin typeface="Helvetica Neue Light"/>
                        <a:cs typeface="Helvetica Neue Light"/>
                      </a:rPr>
                      <a:t>0.0</a:t>
                    </a:r>
                    <a:endParaRPr lang="en-US" sz="1000" dirty="0">
                      <a:latin typeface="Helvetica Neue Light"/>
                      <a:cs typeface="Helvetica Neue Light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422879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429</Words>
  <Application>Microsoft Office PowerPoint</Application>
  <PresentationFormat>On-screen Show (4:3)</PresentationFormat>
  <Paragraphs>297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ET</dc:creator>
  <cp:lastModifiedBy>NOOR HARYATI BINTI MOHD RAZALI</cp:lastModifiedBy>
  <cp:revision>194</cp:revision>
  <cp:lastPrinted>2015-11-13T03:33:50Z</cp:lastPrinted>
  <dcterms:created xsi:type="dcterms:W3CDTF">2014-09-19T02:41:29Z</dcterms:created>
  <dcterms:modified xsi:type="dcterms:W3CDTF">2017-08-08T07:21:08Z</dcterms:modified>
</cp:coreProperties>
</file>