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9" r:id="rId2"/>
    <p:sldId id="257" r:id="rId3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79C1"/>
    <a:srgbClr val="2ECA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27"/>
    <p:restoredTop sz="94655"/>
  </p:normalViewPr>
  <p:slideViewPr>
    <p:cSldViewPr snapToGrid="0">
      <p:cViewPr>
        <p:scale>
          <a:sx n="80" d="100"/>
          <a:sy n="80" d="100"/>
        </p:scale>
        <p:origin x="2168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4525A-766B-A344-9F1F-FADFFBF50CD7}" type="datetimeFigureOut">
              <a:rPr lang="en-US" smtClean="0"/>
              <a:t>10/23/24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FF6C2-B461-5347-AF0E-B3F430AD9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942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4525A-766B-A344-9F1F-FADFFBF50CD7}" type="datetimeFigureOut">
              <a:rPr lang="en-US" smtClean="0"/>
              <a:t>10/23/24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FF6C2-B461-5347-AF0E-B3F430AD9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45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4525A-766B-A344-9F1F-FADFFBF50CD7}" type="datetimeFigureOut">
              <a:rPr lang="en-US" smtClean="0"/>
              <a:t>10/23/24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FF6C2-B461-5347-AF0E-B3F430AD9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462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4525A-766B-A344-9F1F-FADFFBF50CD7}" type="datetimeFigureOut">
              <a:rPr lang="en-US" smtClean="0"/>
              <a:t>10/23/24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FF6C2-B461-5347-AF0E-B3F430AD9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246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4525A-766B-A344-9F1F-FADFFBF50CD7}" type="datetimeFigureOut">
              <a:rPr lang="en-US" smtClean="0"/>
              <a:t>10/23/24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FF6C2-B461-5347-AF0E-B3F430AD9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61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4525A-766B-A344-9F1F-FADFFBF50CD7}" type="datetimeFigureOut">
              <a:rPr lang="en-US" smtClean="0"/>
              <a:t>10/23/24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FF6C2-B461-5347-AF0E-B3F430AD9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248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4525A-766B-A344-9F1F-FADFFBF50CD7}" type="datetimeFigureOut">
              <a:rPr lang="en-US" smtClean="0"/>
              <a:t>10/23/24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FF6C2-B461-5347-AF0E-B3F430AD9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025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4525A-766B-A344-9F1F-FADFFBF50CD7}" type="datetimeFigureOut">
              <a:rPr lang="en-US" smtClean="0"/>
              <a:t>10/23/24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FF6C2-B461-5347-AF0E-B3F430AD9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98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4525A-766B-A344-9F1F-FADFFBF50CD7}" type="datetimeFigureOut">
              <a:rPr lang="en-US" smtClean="0"/>
              <a:t>10/23/24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FF6C2-B461-5347-AF0E-B3F430AD9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233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2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4525A-766B-A344-9F1F-FADFFBF50CD7}" type="datetimeFigureOut">
              <a:rPr lang="en-US" smtClean="0"/>
              <a:t>10/23/24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FF6C2-B461-5347-AF0E-B3F430AD9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386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2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4525A-766B-A344-9F1F-FADFFBF50CD7}" type="datetimeFigureOut">
              <a:rPr lang="en-US" smtClean="0"/>
              <a:t>10/23/24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FF6C2-B461-5347-AF0E-B3F430AD9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220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7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94525A-766B-A344-9F1F-FADFFBF50CD7}" type="datetimeFigureOut">
              <a:rPr lang="en-US" smtClean="0"/>
              <a:t>10/23/24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DDFF6C2-B461-5347-AF0E-B3F430AD9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517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FE1DA-E345-FB70-961F-5D6001D51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close-up of a blue and white background&#10;&#10;Description automatically generated">
            <a:extLst>
              <a:ext uri="{FF2B5EF4-FFF2-40B4-BE49-F238E27FC236}">
                <a16:creationId xmlns:a16="http://schemas.microsoft.com/office/drawing/2014/main" id="{D77CC9DE-B6AA-4476-965B-81D876217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F318F1-B348-E4B8-B53C-C8E1FD6285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2B7EE5-B0DD-4423-A7AE-D4022F55307C}"/>
              </a:ext>
            </a:extLst>
          </p:cNvPr>
          <p:cNvSpPr txBox="1"/>
          <p:nvPr/>
        </p:nvSpPr>
        <p:spPr>
          <a:xfrm>
            <a:off x="642097" y="1075842"/>
            <a:ext cx="1744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 OF</a:t>
            </a:r>
          </a:p>
        </p:txBody>
      </p:sp>
      <p:pic>
        <p:nvPicPr>
          <p:cNvPr id="15" name="Picture 14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88A712FB-D781-E116-808F-53C04C0B4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187"/>
            <a:ext cx="1929178" cy="77992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B745DB5-B95F-9FA6-3AF5-75F86A5D18B8}"/>
              </a:ext>
            </a:extLst>
          </p:cNvPr>
          <p:cNvSpPr txBox="1"/>
          <p:nvPr/>
        </p:nvSpPr>
        <p:spPr>
          <a:xfrm>
            <a:off x="514350" y="2277641"/>
            <a:ext cx="1872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COURSEWORK</a:t>
            </a:r>
            <a:endParaRPr lang="en-US" dirty="0">
              <a:solidFill>
                <a:schemeClr val="bg1"/>
              </a:solidFill>
              <a:latin typeface="ADAM.CG PRO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15DA33-ED27-2D6D-8298-BCD242136311}"/>
              </a:ext>
            </a:extLst>
          </p:cNvPr>
          <p:cNvSpPr txBox="1"/>
          <p:nvPr/>
        </p:nvSpPr>
        <p:spPr>
          <a:xfrm>
            <a:off x="227000" y="4093318"/>
            <a:ext cx="26117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</a:t>
            </a:r>
            <a:r>
              <a:rPr lang="en-US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 </a:t>
            </a:r>
          </a:p>
          <a:p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BDEC3E-064F-2393-510F-8E6EFA1C6901}"/>
              </a:ext>
            </a:extLst>
          </p:cNvPr>
          <p:cNvSpPr txBox="1"/>
          <p:nvPr/>
        </p:nvSpPr>
        <p:spPr>
          <a:xfrm>
            <a:off x="208592" y="6000034"/>
            <a:ext cx="26117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Description </a:t>
            </a:r>
            <a:r>
              <a:rPr lang="en-US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BAE4BDC-7BF6-AB41-2663-BC653CA5EA7C}"/>
              </a:ext>
            </a:extLst>
          </p:cNvPr>
          <p:cNvSpPr txBox="1"/>
          <p:nvPr/>
        </p:nvSpPr>
        <p:spPr>
          <a:xfrm>
            <a:off x="208592" y="8064920"/>
            <a:ext cx="26117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Duration &amp; Medium of Instruction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A4A0B4A-019A-226E-4648-C436D558D98E}"/>
              </a:ext>
            </a:extLst>
          </p:cNvPr>
          <p:cNvSpPr txBox="1"/>
          <p:nvPr/>
        </p:nvSpPr>
        <p:spPr>
          <a:xfrm>
            <a:off x="3263786" y="4770988"/>
            <a:ext cx="26117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179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eligible to apply?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79DFACF-3106-08E3-B1B9-823EEB22A4D7}"/>
              </a:ext>
            </a:extLst>
          </p:cNvPr>
          <p:cNvSpPr txBox="1"/>
          <p:nvPr/>
        </p:nvSpPr>
        <p:spPr>
          <a:xfrm>
            <a:off x="2838766" y="6340112"/>
            <a:ext cx="26117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100" dirty="0" err="1">
                <a:solidFill>
                  <a:srgbClr val="0179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Qr</a:t>
            </a:r>
            <a:r>
              <a:rPr lang="en-US" sz="1100" dirty="0">
                <a:solidFill>
                  <a:srgbClr val="0179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code / register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B4949B1-45A0-605C-C13F-2E109E4E4CDE}"/>
              </a:ext>
            </a:extLst>
          </p:cNvPr>
          <p:cNvSpPr txBox="1"/>
          <p:nvPr/>
        </p:nvSpPr>
        <p:spPr>
          <a:xfrm>
            <a:off x="3263786" y="8154004"/>
            <a:ext cx="26117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179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Info</a:t>
            </a:r>
          </a:p>
        </p:txBody>
      </p:sp>
      <p:sp>
        <p:nvSpPr>
          <p:cNvPr id="31" name="Round Single Corner Rectangle 30">
            <a:extLst>
              <a:ext uri="{FF2B5EF4-FFF2-40B4-BE49-F238E27FC236}">
                <a16:creationId xmlns:a16="http://schemas.microsoft.com/office/drawing/2014/main" id="{F5E451F1-71ED-9640-4BB0-F8672A6B242D}"/>
              </a:ext>
            </a:extLst>
          </p:cNvPr>
          <p:cNvSpPr/>
          <p:nvPr/>
        </p:nvSpPr>
        <p:spPr>
          <a:xfrm rot="10800000">
            <a:off x="2904400" y="0"/>
            <a:ext cx="3953599" cy="4393400"/>
          </a:xfrm>
          <a:prstGeom prst="round1Rect">
            <a:avLst/>
          </a:prstGeom>
          <a:blipFill dpi="0" rotWithShape="0">
            <a:blip r:embed="rId4"/>
            <a:srcRect/>
            <a:stretch>
              <a:fillRect l="-59000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rectangular object on a black background&#10;&#10;Description automatically generated">
            <a:extLst>
              <a:ext uri="{FF2B5EF4-FFF2-40B4-BE49-F238E27FC236}">
                <a16:creationId xmlns:a16="http://schemas.microsoft.com/office/drawing/2014/main" id="{C764FD74-D744-3678-A761-1FCB4D98B4E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307" t="44032" b="35806"/>
          <a:stretch/>
        </p:blipFill>
        <p:spPr>
          <a:xfrm>
            <a:off x="0" y="1346196"/>
            <a:ext cx="3913094" cy="11161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0EC163E-85CD-64EE-06AB-5FC46AA0B9BE}"/>
              </a:ext>
            </a:extLst>
          </p:cNvPr>
          <p:cNvSpPr txBox="1"/>
          <p:nvPr/>
        </p:nvSpPr>
        <p:spPr>
          <a:xfrm>
            <a:off x="117579" y="1639878"/>
            <a:ext cx="3183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 PHYSICS</a:t>
            </a:r>
            <a:endParaRPr lang="en-US" sz="2400" b="1" dirty="0">
              <a:solidFill>
                <a:schemeClr val="bg1"/>
              </a:solidFill>
              <a:latin typeface="ADAM.CG PRO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A90D1EB-31C3-7EF2-4045-261E680071A2}"/>
              </a:ext>
            </a:extLst>
          </p:cNvPr>
          <p:cNvSpPr/>
          <p:nvPr/>
        </p:nvSpPr>
        <p:spPr>
          <a:xfrm flipV="1">
            <a:off x="292636" y="5834669"/>
            <a:ext cx="149491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606AD24-02CF-6C24-8873-9A317CC23B6B}"/>
              </a:ext>
            </a:extLst>
          </p:cNvPr>
          <p:cNvSpPr/>
          <p:nvPr/>
        </p:nvSpPr>
        <p:spPr>
          <a:xfrm flipV="1">
            <a:off x="292635" y="7947363"/>
            <a:ext cx="149491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05F062A-C4F8-6558-F679-4A76E5F9A7E9}"/>
              </a:ext>
            </a:extLst>
          </p:cNvPr>
          <p:cNvSpPr/>
          <p:nvPr/>
        </p:nvSpPr>
        <p:spPr>
          <a:xfrm flipV="1">
            <a:off x="3344750" y="7970223"/>
            <a:ext cx="2998900" cy="45719"/>
          </a:xfrm>
          <a:prstGeom prst="rect">
            <a:avLst/>
          </a:prstGeom>
          <a:solidFill>
            <a:srgbClr val="0179C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179C1"/>
              </a:solidFill>
            </a:endParaRPr>
          </a:p>
        </p:txBody>
      </p:sp>
      <p:pic>
        <p:nvPicPr>
          <p:cNvPr id="38" name="Picture 37" descr="A orange triangle on a black background&#10;&#10;Description automatically generated">
            <a:extLst>
              <a:ext uri="{FF2B5EF4-FFF2-40B4-BE49-F238E27FC236}">
                <a16:creationId xmlns:a16="http://schemas.microsoft.com/office/drawing/2014/main" id="{30CF7D36-D5B5-3710-7C4D-94DD28FB76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5644" y="3491128"/>
            <a:ext cx="1739356" cy="173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53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C9478-6033-B7A4-3164-D98A20147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rochure of a medical physics coursework&#10;&#10;Description automatically generated">
            <a:extLst>
              <a:ext uri="{FF2B5EF4-FFF2-40B4-BE49-F238E27FC236}">
                <a16:creationId xmlns:a16="http://schemas.microsoft.com/office/drawing/2014/main" id="{6FC7DE1A-89AD-7012-A568-E94BC12944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2399"/>
            <a:ext cx="6858000" cy="960120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AA7FAC-6010-B3FF-84FA-112CB00FB5E4}"/>
              </a:ext>
            </a:extLst>
          </p:cNvPr>
          <p:cNvSpPr txBox="1"/>
          <p:nvPr/>
        </p:nvSpPr>
        <p:spPr>
          <a:xfrm>
            <a:off x="1796715" y="2947534"/>
            <a:ext cx="37057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</a:rPr>
              <a:t>SAMPLE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84E994-65B2-414D-B41E-C6444DF80ACB}"/>
              </a:ext>
            </a:extLst>
          </p:cNvPr>
          <p:cNvSpPr/>
          <p:nvPr/>
        </p:nvSpPr>
        <p:spPr>
          <a:xfrm>
            <a:off x="1860884" y="2935706"/>
            <a:ext cx="2871537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B9D7B0-B426-4A09-5743-1DB980C8492E}"/>
              </a:ext>
            </a:extLst>
          </p:cNvPr>
          <p:cNvSpPr/>
          <p:nvPr/>
        </p:nvSpPr>
        <p:spPr>
          <a:xfrm>
            <a:off x="1905000" y="3951369"/>
            <a:ext cx="2871537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248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</TotalTime>
  <Words>29</Words>
  <Application>Microsoft Macintosh PowerPoint</Application>
  <PresentationFormat>A4 Paper (210x297 mm)</PresentationFormat>
  <Paragraphs>11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ADAM.CG PRO</vt:lpstr>
      <vt:lpstr>Aptos</vt:lpstr>
      <vt:lpstr>Aptos Display</vt:lpstr>
      <vt:lpstr>Arial</vt:lpstr>
      <vt:lpstr>Office Theme</vt:lpstr>
      <vt:lpstr>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MUHAMMAD HANAFI BIN MOHAMAD</dc:creator>
  <cp:lastModifiedBy>MUHAMMAD HANAFI BIN MOHAMAD</cp:lastModifiedBy>
  <cp:revision>1</cp:revision>
  <dcterms:created xsi:type="dcterms:W3CDTF">2024-10-23T00:31:03Z</dcterms:created>
  <dcterms:modified xsi:type="dcterms:W3CDTF">2024-10-23T02:18:24Z</dcterms:modified>
</cp:coreProperties>
</file>