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06" r:id="rId5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B17"/>
    <a:srgbClr val="232324"/>
    <a:srgbClr val="1E1918"/>
    <a:srgbClr val="066193"/>
    <a:srgbClr val="0F90E8"/>
    <a:srgbClr val="84B03B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2DA25-4BE7-4B01-8BC1-B77E7D949031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D2E74EA-44CA-40BA-B819-BA035AEAF3A4}">
      <dgm:prSet phldrT="[Text]" custT="1"/>
      <dgm:spPr>
        <a:solidFill>
          <a:schemeClr val="bg1"/>
        </a:solidFill>
        <a:ln w="38100">
          <a:solidFill>
            <a:srgbClr val="FF0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MY" sz="1400" b="1" u="sng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MY" sz="1050" b="1" u="sng" dirty="0"/>
            <a:t>Applicant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MY" sz="1050" b="1" u="none" dirty="0"/>
            <a:t>- Market survey form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MY" sz="1050" b="1" u="none" dirty="0"/>
            <a:t>-Fund approval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MY" sz="1050" b="1" u="none" dirty="0"/>
            <a:t>- Application form (Form 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MY" sz="1050" b="1" u="none" dirty="0"/>
            <a:t>-E-procurement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MY" sz="1400" b="1" u="none" dirty="0"/>
        </a:p>
      </dgm:t>
    </dgm:pt>
    <dgm:pt modelId="{2D81E0C1-920A-47D9-A580-295053879111}" type="parTrans" cxnId="{8409E84E-0456-450E-A8D5-72B03F4FE52C}">
      <dgm:prSet/>
      <dgm:spPr/>
      <dgm:t>
        <a:bodyPr/>
        <a:lstStyle/>
        <a:p>
          <a:endParaRPr lang="en-MY"/>
        </a:p>
      </dgm:t>
    </dgm:pt>
    <dgm:pt modelId="{C74614E8-B784-44DC-BAB8-8C9B5F7B31A7}" type="sibTrans" cxnId="{8409E84E-0456-450E-A8D5-72B03F4FE52C}">
      <dgm:prSet/>
      <dgm:spPr/>
      <dgm:t>
        <a:bodyPr/>
        <a:lstStyle/>
        <a:p>
          <a:endParaRPr lang="en-MY"/>
        </a:p>
      </dgm:t>
    </dgm:pt>
    <dgm:pt modelId="{D5F3EA0F-4EA6-411D-8F25-50D461C430F9}">
      <dgm:prSet phldrT="[Text]" custT="1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MY" sz="1100" b="1" u="sng" dirty="0"/>
            <a:t>HOD/HOU</a:t>
          </a:r>
        </a:p>
        <a:p>
          <a:r>
            <a:rPr lang="en-MY" sz="1100" b="1" u="none" dirty="0"/>
            <a:t>- Form A approval</a:t>
          </a:r>
        </a:p>
      </dgm:t>
    </dgm:pt>
    <dgm:pt modelId="{69E902BB-73E5-45A7-A63D-35F8A57E2573}" type="parTrans" cxnId="{177E64EF-3170-46D2-A6F2-2870005B3F70}">
      <dgm:prSet/>
      <dgm:spPr/>
      <dgm:t>
        <a:bodyPr/>
        <a:lstStyle/>
        <a:p>
          <a:endParaRPr lang="en-MY"/>
        </a:p>
      </dgm:t>
    </dgm:pt>
    <dgm:pt modelId="{5262B807-D70E-42D3-8A4A-BA43C0CD23E6}" type="sibTrans" cxnId="{177E64EF-3170-46D2-A6F2-2870005B3F70}">
      <dgm:prSet/>
      <dgm:spPr/>
      <dgm:t>
        <a:bodyPr/>
        <a:lstStyle/>
        <a:p>
          <a:endParaRPr lang="en-MY"/>
        </a:p>
      </dgm:t>
    </dgm:pt>
    <dgm:pt modelId="{1FEAEAEC-21BE-4558-9722-21CB2B0669F3}">
      <dgm:prSet phldrT="[Text]" custT="1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MY" sz="1050" b="1" u="sng" dirty="0"/>
            <a:t>Finance admin</a:t>
          </a:r>
        </a:p>
        <a:p>
          <a:pPr>
            <a:spcAft>
              <a:spcPts val="0"/>
            </a:spcAft>
          </a:pPr>
          <a:r>
            <a:rPr lang="en-MY" sz="1050" b="1" u="none" dirty="0"/>
            <a:t>- Application review</a:t>
          </a:r>
        </a:p>
        <a:p>
          <a:pPr>
            <a:spcAft>
              <a:spcPts val="0"/>
            </a:spcAft>
          </a:pPr>
          <a:r>
            <a:rPr lang="en-MY" sz="1050" b="1" u="none" dirty="0"/>
            <a:t>- Data entry</a:t>
          </a:r>
        </a:p>
      </dgm:t>
    </dgm:pt>
    <dgm:pt modelId="{22457A04-34E9-4C9A-861B-1776D7B774EB}" type="parTrans" cxnId="{257E0BE9-5A4D-4FFC-BAA9-3DA68D949473}">
      <dgm:prSet/>
      <dgm:spPr/>
      <dgm:t>
        <a:bodyPr/>
        <a:lstStyle/>
        <a:p>
          <a:endParaRPr lang="en-MY"/>
        </a:p>
      </dgm:t>
    </dgm:pt>
    <dgm:pt modelId="{3B2DB573-1A0D-44A1-84E1-8EDD9575AB41}" type="sibTrans" cxnId="{257E0BE9-5A4D-4FFC-BAA9-3DA68D949473}">
      <dgm:prSet/>
      <dgm:spPr/>
      <dgm:t>
        <a:bodyPr/>
        <a:lstStyle/>
        <a:p>
          <a:endParaRPr lang="en-MY"/>
        </a:p>
      </dgm:t>
    </dgm:pt>
    <dgm:pt modelId="{64ACA19E-6534-46BF-B4D4-9613FDA502E7}">
      <dgm:prSet phldrT="[Text]" custT="1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MY" sz="1100" b="1" u="sng" dirty="0"/>
            <a:t>Dean/DD/HOD/HOU</a:t>
          </a:r>
          <a:endParaRPr lang="en-MY" sz="1400" b="1" u="none" dirty="0"/>
        </a:p>
      </dgm:t>
    </dgm:pt>
    <dgm:pt modelId="{BACBCD29-C8CA-401F-8072-8A9FF67EA848}" type="parTrans" cxnId="{B6EAAEE4-4A93-449E-B3FF-A329B4C6B280}">
      <dgm:prSet/>
      <dgm:spPr/>
      <dgm:t>
        <a:bodyPr/>
        <a:lstStyle/>
        <a:p>
          <a:endParaRPr lang="en-MY"/>
        </a:p>
      </dgm:t>
    </dgm:pt>
    <dgm:pt modelId="{AABDC710-B156-4575-9D88-EFB5D7C6397E}" type="sibTrans" cxnId="{B6EAAEE4-4A93-449E-B3FF-A329B4C6B280}">
      <dgm:prSet/>
      <dgm:spPr/>
      <dgm:t>
        <a:bodyPr/>
        <a:lstStyle/>
        <a:p>
          <a:endParaRPr lang="en-MY"/>
        </a:p>
      </dgm:t>
    </dgm:pt>
    <dgm:pt modelId="{45D802FF-583A-45B3-9327-8D69AC59E0DE}">
      <dgm:prSet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MY" sz="1800" b="1" dirty="0"/>
            <a:t>BIDDING PROCESS</a:t>
          </a:r>
        </a:p>
      </dgm:t>
    </dgm:pt>
    <dgm:pt modelId="{AF47D3C6-E321-49C5-A1CB-237363655EE6}" type="parTrans" cxnId="{776D15ED-6B88-4F62-AA3A-4F3E384BFD18}">
      <dgm:prSet/>
      <dgm:spPr/>
      <dgm:t>
        <a:bodyPr/>
        <a:lstStyle/>
        <a:p>
          <a:endParaRPr lang="en-MY"/>
        </a:p>
      </dgm:t>
    </dgm:pt>
    <dgm:pt modelId="{27F881D3-9B47-4E94-AAB5-C183256C56A6}" type="sibTrans" cxnId="{776D15ED-6B88-4F62-AA3A-4F3E384BFD18}">
      <dgm:prSet/>
      <dgm:spPr/>
      <dgm:t>
        <a:bodyPr/>
        <a:lstStyle/>
        <a:p>
          <a:endParaRPr lang="en-MY"/>
        </a:p>
      </dgm:t>
    </dgm:pt>
    <dgm:pt modelId="{2BCD8CD3-94A6-4E58-9AB9-950AC80DA2C5}">
      <dgm:prSet custT="1"/>
      <dgm:spPr>
        <a:solidFill>
          <a:schemeClr val="bg1">
            <a:lumMod val="8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MY" sz="1100" b="1" u="sng" dirty="0"/>
            <a:t>Applicant/ Finance Admin</a:t>
          </a:r>
        </a:p>
        <a:p>
          <a:r>
            <a:rPr lang="en-MY" sz="1100" b="1" u="none" dirty="0"/>
            <a:t>- Vendor selection.</a:t>
          </a:r>
        </a:p>
        <a:p>
          <a:r>
            <a:rPr lang="en-MY" sz="1100" b="1" u="none" dirty="0"/>
            <a:t>-Provide JSU documents if amount more than RM20k</a:t>
          </a:r>
        </a:p>
      </dgm:t>
    </dgm:pt>
    <dgm:pt modelId="{DB280932-32CB-4D10-9533-2193B5DB4D3E}" type="parTrans" cxnId="{81B869B7-53DA-46DC-A396-8449038A9CE2}">
      <dgm:prSet/>
      <dgm:spPr/>
      <dgm:t>
        <a:bodyPr/>
        <a:lstStyle/>
        <a:p>
          <a:endParaRPr lang="ms-MY"/>
        </a:p>
      </dgm:t>
    </dgm:pt>
    <dgm:pt modelId="{FBE4ADD3-834C-45E1-A0B8-3E5DABEDE977}" type="sibTrans" cxnId="{81B869B7-53DA-46DC-A396-8449038A9CE2}">
      <dgm:prSet/>
      <dgm:spPr/>
      <dgm:t>
        <a:bodyPr/>
        <a:lstStyle/>
        <a:p>
          <a:endParaRPr lang="en-MY"/>
        </a:p>
      </dgm:t>
    </dgm:pt>
    <dgm:pt modelId="{D81B23A0-5F83-4F60-8DE4-51978FE26A15}">
      <dgm:prSet phldrT="[Text]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MY" b="1" u="sng" dirty="0"/>
            <a:t>Dean/DD/HOD/HOU</a:t>
          </a:r>
        </a:p>
        <a:p>
          <a:r>
            <a:rPr lang="en-MY" b="1" u="none" dirty="0"/>
            <a:t>- Application approval in the system</a:t>
          </a:r>
        </a:p>
      </dgm:t>
    </dgm:pt>
    <dgm:pt modelId="{A557B77A-A566-4D4F-98D3-D6AAC0734FA1}" type="parTrans" cxnId="{96B9A685-192E-4D3C-BF49-97A34B720E16}">
      <dgm:prSet/>
      <dgm:spPr/>
      <dgm:t>
        <a:bodyPr/>
        <a:lstStyle/>
        <a:p>
          <a:endParaRPr lang="en-US"/>
        </a:p>
      </dgm:t>
    </dgm:pt>
    <dgm:pt modelId="{D955B50B-0F44-485A-A393-218B4F3FA650}" type="sibTrans" cxnId="{96B9A685-192E-4D3C-BF49-97A34B720E16}">
      <dgm:prSet/>
      <dgm:spPr/>
      <dgm:t>
        <a:bodyPr/>
        <a:lstStyle/>
        <a:p>
          <a:endParaRPr lang="en-US"/>
        </a:p>
      </dgm:t>
    </dgm:pt>
    <dgm:pt modelId="{9E0546FF-2AD3-4D9E-A888-3588F701A884}">
      <dgm:prSet phldrT="[Text]" custT="1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MY" sz="1100" b="1" u="none" dirty="0"/>
            <a:t>-Company selection approval in the system</a:t>
          </a:r>
          <a:endParaRPr lang="en-MY" sz="1400" b="1" u="none" dirty="0"/>
        </a:p>
      </dgm:t>
    </dgm:pt>
    <dgm:pt modelId="{ED63EFA7-F4C1-477E-8A6D-F5FF2CD6029C}" type="parTrans" cxnId="{8C0DC6FE-33FB-4831-91B3-C5E9FC8D9FED}">
      <dgm:prSet/>
      <dgm:spPr/>
      <dgm:t>
        <a:bodyPr/>
        <a:lstStyle/>
        <a:p>
          <a:endParaRPr lang="en-US"/>
        </a:p>
      </dgm:t>
    </dgm:pt>
    <dgm:pt modelId="{8C59AEE9-FFA0-498E-BD29-790CAF463E9F}" type="sibTrans" cxnId="{8C0DC6FE-33FB-4831-91B3-C5E9FC8D9FED}">
      <dgm:prSet/>
      <dgm:spPr/>
      <dgm:t>
        <a:bodyPr/>
        <a:lstStyle/>
        <a:p>
          <a:endParaRPr lang="en-US"/>
        </a:p>
      </dgm:t>
    </dgm:pt>
    <dgm:pt modelId="{FD9AC007-FEAA-47EF-AB5D-5D8CD4F35464}" type="pres">
      <dgm:prSet presAssocID="{3EB2DA25-4BE7-4B01-8BC1-B77E7D949031}" presName="linearFlow" presStyleCnt="0">
        <dgm:presLayoutVars>
          <dgm:resizeHandles val="exact"/>
        </dgm:presLayoutVars>
      </dgm:prSet>
      <dgm:spPr/>
    </dgm:pt>
    <dgm:pt modelId="{5344178A-37D2-452D-B035-8C472F61FACA}" type="pres">
      <dgm:prSet presAssocID="{8D2E74EA-44CA-40BA-B819-BA035AEAF3A4}" presName="node" presStyleLbl="node1" presStyleIdx="0" presStyleCnt="8" custScaleX="108970" custScaleY="191373">
        <dgm:presLayoutVars>
          <dgm:bulletEnabled val="1"/>
        </dgm:presLayoutVars>
      </dgm:prSet>
      <dgm:spPr/>
    </dgm:pt>
    <dgm:pt modelId="{6AB87C7C-2EA2-4123-B63B-C076DEAABA09}" type="pres">
      <dgm:prSet presAssocID="{C74614E8-B784-44DC-BAB8-8C9B5F7B31A7}" presName="sibTrans" presStyleLbl="sibTrans2D1" presStyleIdx="0" presStyleCnt="7"/>
      <dgm:spPr/>
    </dgm:pt>
    <dgm:pt modelId="{0F59F3EC-3865-4D63-9BE8-2F90DCFF37B7}" type="pres">
      <dgm:prSet presAssocID="{C74614E8-B784-44DC-BAB8-8C9B5F7B31A7}" presName="connectorText" presStyleLbl="sibTrans2D1" presStyleIdx="0" presStyleCnt="7"/>
      <dgm:spPr/>
    </dgm:pt>
    <dgm:pt modelId="{54C24630-BFF8-4E73-83FE-3CD630EBD875}" type="pres">
      <dgm:prSet presAssocID="{D5F3EA0F-4EA6-411D-8F25-50D461C430F9}" presName="node" presStyleLbl="node1" presStyleIdx="1" presStyleCnt="8" custScaleX="106572">
        <dgm:presLayoutVars>
          <dgm:bulletEnabled val="1"/>
        </dgm:presLayoutVars>
      </dgm:prSet>
      <dgm:spPr/>
    </dgm:pt>
    <dgm:pt modelId="{68B19C33-0357-463C-A4FB-0C3C11FD094E}" type="pres">
      <dgm:prSet presAssocID="{5262B807-D70E-42D3-8A4A-BA43C0CD23E6}" presName="sibTrans" presStyleLbl="sibTrans2D1" presStyleIdx="1" presStyleCnt="7"/>
      <dgm:spPr/>
    </dgm:pt>
    <dgm:pt modelId="{B7743A95-67BC-455B-8F30-297171B24E94}" type="pres">
      <dgm:prSet presAssocID="{5262B807-D70E-42D3-8A4A-BA43C0CD23E6}" presName="connectorText" presStyleLbl="sibTrans2D1" presStyleIdx="1" presStyleCnt="7"/>
      <dgm:spPr/>
    </dgm:pt>
    <dgm:pt modelId="{EBF85EED-997C-4EAF-A751-C4655F7B9AE9}" type="pres">
      <dgm:prSet presAssocID="{1FEAEAEC-21BE-4558-9722-21CB2B0669F3}" presName="node" presStyleLbl="node1" presStyleIdx="2" presStyleCnt="8" custScaleX="108171" custScaleY="162657" custLinFactNeighborY="-33314">
        <dgm:presLayoutVars>
          <dgm:bulletEnabled val="1"/>
        </dgm:presLayoutVars>
      </dgm:prSet>
      <dgm:spPr/>
    </dgm:pt>
    <dgm:pt modelId="{C05D547B-DE8B-47A4-B10F-1980B245F6E6}" type="pres">
      <dgm:prSet presAssocID="{3B2DB573-1A0D-44A1-84E1-8EDD9575AB41}" presName="sibTrans" presStyleLbl="sibTrans2D1" presStyleIdx="2" presStyleCnt="7"/>
      <dgm:spPr/>
    </dgm:pt>
    <dgm:pt modelId="{7AB8C541-9C4B-4CE3-B221-595270E07376}" type="pres">
      <dgm:prSet presAssocID="{3B2DB573-1A0D-44A1-84E1-8EDD9575AB41}" presName="connectorText" presStyleLbl="sibTrans2D1" presStyleIdx="2" presStyleCnt="7"/>
      <dgm:spPr/>
    </dgm:pt>
    <dgm:pt modelId="{BD16F25E-1DB9-4590-BD4F-734C3BDCC088}" type="pres">
      <dgm:prSet presAssocID="{D81B23A0-5F83-4F60-8DE4-51978FE26A15}" presName="node" presStyleLbl="node1" presStyleIdx="3" presStyleCnt="8" custScaleX="107950">
        <dgm:presLayoutVars>
          <dgm:bulletEnabled val="1"/>
        </dgm:presLayoutVars>
      </dgm:prSet>
      <dgm:spPr/>
    </dgm:pt>
    <dgm:pt modelId="{B8254F99-F85D-43B5-A8A1-A2185F21F32A}" type="pres">
      <dgm:prSet presAssocID="{D955B50B-0F44-485A-A393-218B4F3FA650}" presName="sibTrans" presStyleLbl="sibTrans2D1" presStyleIdx="3" presStyleCnt="7"/>
      <dgm:spPr/>
    </dgm:pt>
    <dgm:pt modelId="{99D60101-0543-4E54-A5FD-A0C12E8AE677}" type="pres">
      <dgm:prSet presAssocID="{D955B50B-0F44-485A-A393-218B4F3FA650}" presName="connectorText" presStyleLbl="sibTrans2D1" presStyleIdx="3" presStyleCnt="7"/>
      <dgm:spPr/>
    </dgm:pt>
    <dgm:pt modelId="{29581DAF-36C4-449D-84F8-C8C94E1A6131}" type="pres">
      <dgm:prSet presAssocID="{45D802FF-583A-45B3-9327-8D69AC59E0DE}" presName="node" presStyleLbl="node1" presStyleIdx="4" presStyleCnt="8" custLinFactNeighborX="400" custLinFactNeighborY="10952">
        <dgm:presLayoutVars>
          <dgm:bulletEnabled val="1"/>
        </dgm:presLayoutVars>
      </dgm:prSet>
      <dgm:spPr/>
    </dgm:pt>
    <dgm:pt modelId="{81BF282F-F3A8-4A1C-AFF7-E0423BD251E8}" type="pres">
      <dgm:prSet presAssocID="{27F881D3-9B47-4E94-AAB5-C183256C56A6}" presName="sibTrans" presStyleLbl="sibTrans2D1" presStyleIdx="4" presStyleCnt="7"/>
      <dgm:spPr/>
    </dgm:pt>
    <dgm:pt modelId="{06D1E92F-DB44-4F40-9CC3-8D802567A94D}" type="pres">
      <dgm:prSet presAssocID="{27F881D3-9B47-4E94-AAB5-C183256C56A6}" presName="connectorText" presStyleLbl="sibTrans2D1" presStyleIdx="4" presStyleCnt="7"/>
      <dgm:spPr/>
    </dgm:pt>
    <dgm:pt modelId="{0AD3AF37-0DD5-4223-B032-7227B3EC1BA5}" type="pres">
      <dgm:prSet presAssocID="{2BCD8CD3-94A6-4E58-9AB9-950AC80DA2C5}" presName="node" presStyleLbl="node1" presStyleIdx="5" presStyleCnt="8" custScaleX="111214" custScaleY="177105" custLinFactNeighborY="30751">
        <dgm:presLayoutVars>
          <dgm:bulletEnabled val="1"/>
        </dgm:presLayoutVars>
      </dgm:prSet>
      <dgm:spPr/>
    </dgm:pt>
    <dgm:pt modelId="{3C0BB5FE-0147-472A-9D6A-2B5E83D94A0F}" type="pres">
      <dgm:prSet presAssocID="{FBE4ADD3-834C-45E1-A0B8-3E5DABEDE977}" presName="sibTrans" presStyleLbl="sibTrans2D1" presStyleIdx="5" presStyleCnt="7"/>
      <dgm:spPr/>
    </dgm:pt>
    <dgm:pt modelId="{B8BD405B-47EC-47DD-AF3A-8E145D9856C1}" type="pres">
      <dgm:prSet presAssocID="{FBE4ADD3-834C-45E1-A0B8-3E5DABEDE977}" presName="connectorText" presStyleLbl="sibTrans2D1" presStyleIdx="5" presStyleCnt="7"/>
      <dgm:spPr/>
    </dgm:pt>
    <dgm:pt modelId="{C809890B-CF34-4977-9A5A-241660D04EA9}" type="pres">
      <dgm:prSet presAssocID="{64ACA19E-6534-46BF-B4D4-9613FDA502E7}" presName="node" presStyleLbl="node1" presStyleIdx="6" presStyleCnt="8" custScaleX="112029">
        <dgm:presLayoutVars>
          <dgm:bulletEnabled val="1"/>
        </dgm:presLayoutVars>
      </dgm:prSet>
      <dgm:spPr/>
    </dgm:pt>
    <dgm:pt modelId="{443C0CD3-9771-48AA-823D-F707A88EB074}" type="pres">
      <dgm:prSet presAssocID="{AABDC710-B156-4575-9D88-EFB5D7C6397E}" presName="sibTrans" presStyleLbl="sibTrans2D1" presStyleIdx="6" presStyleCnt="7"/>
      <dgm:spPr/>
    </dgm:pt>
    <dgm:pt modelId="{524021B4-182C-46DA-A781-16AD3C45068F}" type="pres">
      <dgm:prSet presAssocID="{AABDC710-B156-4575-9D88-EFB5D7C6397E}" presName="connectorText" presStyleLbl="sibTrans2D1" presStyleIdx="6" presStyleCnt="7"/>
      <dgm:spPr/>
    </dgm:pt>
    <dgm:pt modelId="{4578352A-170D-44C4-8B5A-227F7971F474}" type="pres">
      <dgm:prSet presAssocID="{9E0546FF-2AD3-4D9E-A888-3588F701A884}" presName="node" presStyleLbl="node1" presStyleIdx="7" presStyleCnt="8">
        <dgm:presLayoutVars>
          <dgm:bulletEnabled val="1"/>
        </dgm:presLayoutVars>
      </dgm:prSet>
      <dgm:spPr/>
    </dgm:pt>
  </dgm:ptLst>
  <dgm:cxnLst>
    <dgm:cxn modelId="{FE78D702-8D73-4DD1-AC87-11D276F84A17}" type="presOf" srcId="{AABDC710-B156-4575-9D88-EFB5D7C6397E}" destId="{443C0CD3-9771-48AA-823D-F707A88EB074}" srcOrd="0" destOrd="0" presId="urn:microsoft.com/office/officeart/2005/8/layout/process2"/>
    <dgm:cxn modelId="{AF31BF11-049A-415A-BE1F-24370101E7A9}" type="presOf" srcId="{D955B50B-0F44-485A-A393-218B4F3FA650}" destId="{B8254F99-F85D-43B5-A8A1-A2185F21F32A}" srcOrd="0" destOrd="0" presId="urn:microsoft.com/office/officeart/2005/8/layout/process2"/>
    <dgm:cxn modelId="{87586A13-ABF0-44C2-B685-6553728073AB}" type="presOf" srcId="{D81B23A0-5F83-4F60-8DE4-51978FE26A15}" destId="{BD16F25E-1DB9-4590-BD4F-734C3BDCC088}" srcOrd="0" destOrd="0" presId="urn:microsoft.com/office/officeart/2005/8/layout/process2"/>
    <dgm:cxn modelId="{AD8A3015-4A00-42E2-9416-38579351018E}" type="presOf" srcId="{AABDC710-B156-4575-9D88-EFB5D7C6397E}" destId="{524021B4-182C-46DA-A781-16AD3C45068F}" srcOrd="1" destOrd="0" presId="urn:microsoft.com/office/officeart/2005/8/layout/process2"/>
    <dgm:cxn modelId="{A4D5DB24-ACCD-4EEE-B18B-487909A36BCA}" type="presOf" srcId="{45D802FF-583A-45B3-9327-8D69AC59E0DE}" destId="{29581DAF-36C4-449D-84F8-C8C94E1A6131}" srcOrd="0" destOrd="0" presId="urn:microsoft.com/office/officeart/2005/8/layout/process2"/>
    <dgm:cxn modelId="{9EE13531-556B-4DE9-A94B-22E55D348CB4}" type="presOf" srcId="{3B2DB573-1A0D-44A1-84E1-8EDD9575AB41}" destId="{7AB8C541-9C4B-4CE3-B221-595270E07376}" srcOrd="1" destOrd="0" presId="urn:microsoft.com/office/officeart/2005/8/layout/process2"/>
    <dgm:cxn modelId="{52BA7731-4CF1-445C-98DD-551FC7916142}" type="presOf" srcId="{8D2E74EA-44CA-40BA-B819-BA035AEAF3A4}" destId="{5344178A-37D2-452D-B035-8C472F61FACA}" srcOrd="0" destOrd="0" presId="urn:microsoft.com/office/officeart/2005/8/layout/process2"/>
    <dgm:cxn modelId="{846FFA35-EB28-4C1A-9208-FAEAC99DD760}" type="presOf" srcId="{3EB2DA25-4BE7-4B01-8BC1-B77E7D949031}" destId="{FD9AC007-FEAA-47EF-AB5D-5D8CD4F35464}" srcOrd="0" destOrd="0" presId="urn:microsoft.com/office/officeart/2005/8/layout/process2"/>
    <dgm:cxn modelId="{41EE1E36-4556-459A-9D58-C3D0D9F8D95D}" type="presOf" srcId="{64ACA19E-6534-46BF-B4D4-9613FDA502E7}" destId="{C809890B-CF34-4977-9A5A-241660D04EA9}" srcOrd="0" destOrd="0" presId="urn:microsoft.com/office/officeart/2005/8/layout/process2"/>
    <dgm:cxn modelId="{438A503C-79E4-463E-9CC5-DDC4A1753FAE}" type="presOf" srcId="{D5F3EA0F-4EA6-411D-8F25-50D461C430F9}" destId="{54C24630-BFF8-4E73-83FE-3CD630EBD875}" srcOrd="0" destOrd="0" presId="urn:microsoft.com/office/officeart/2005/8/layout/process2"/>
    <dgm:cxn modelId="{34C14563-F53F-40ED-8676-E35C6B040FA8}" type="presOf" srcId="{27F881D3-9B47-4E94-AAB5-C183256C56A6}" destId="{06D1E92F-DB44-4F40-9CC3-8D802567A94D}" srcOrd="1" destOrd="0" presId="urn:microsoft.com/office/officeart/2005/8/layout/process2"/>
    <dgm:cxn modelId="{30AAE16B-415C-45F3-936B-09DC5AE8DF59}" type="presOf" srcId="{D955B50B-0F44-485A-A393-218B4F3FA650}" destId="{99D60101-0543-4E54-A5FD-A0C12E8AE677}" srcOrd="1" destOrd="0" presId="urn:microsoft.com/office/officeart/2005/8/layout/process2"/>
    <dgm:cxn modelId="{8409E84E-0456-450E-A8D5-72B03F4FE52C}" srcId="{3EB2DA25-4BE7-4B01-8BC1-B77E7D949031}" destId="{8D2E74EA-44CA-40BA-B819-BA035AEAF3A4}" srcOrd="0" destOrd="0" parTransId="{2D81E0C1-920A-47D9-A580-295053879111}" sibTransId="{C74614E8-B784-44DC-BAB8-8C9B5F7B31A7}"/>
    <dgm:cxn modelId="{8B6C2770-4DAB-44CD-B4D0-F4D85DE2D615}" type="presOf" srcId="{5262B807-D70E-42D3-8A4A-BA43C0CD23E6}" destId="{B7743A95-67BC-455B-8F30-297171B24E94}" srcOrd="1" destOrd="0" presId="urn:microsoft.com/office/officeart/2005/8/layout/process2"/>
    <dgm:cxn modelId="{58CFF851-A8CF-4BEA-88D8-3E283F988E56}" type="presOf" srcId="{C74614E8-B784-44DC-BAB8-8C9B5F7B31A7}" destId="{0F59F3EC-3865-4D63-9BE8-2F90DCFF37B7}" srcOrd="1" destOrd="0" presId="urn:microsoft.com/office/officeart/2005/8/layout/process2"/>
    <dgm:cxn modelId="{E38EBB75-3DBD-4CE6-AB78-D67798E9CB93}" type="presOf" srcId="{27F881D3-9B47-4E94-AAB5-C183256C56A6}" destId="{81BF282F-F3A8-4A1C-AFF7-E0423BD251E8}" srcOrd="0" destOrd="0" presId="urn:microsoft.com/office/officeart/2005/8/layout/process2"/>
    <dgm:cxn modelId="{96B9A685-192E-4D3C-BF49-97A34B720E16}" srcId="{3EB2DA25-4BE7-4B01-8BC1-B77E7D949031}" destId="{D81B23A0-5F83-4F60-8DE4-51978FE26A15}" srcOrd="3" destOrd="0" parTransId="{A557B77A-A566-4D4F-98D3-D6AAC0734FA1}" sibTransId="{D955B50B-0F44-485A-A393-218B4F3FA650}"/>
    <dgm:cxn modelId="{28F11CB0-E71B-43A2-8F4A-F80077DBCBA4}" type="presOf" srcId="{2BCD8CD3-94A6-4E58-9AB9-950AC80DA2C5}" destId="{0AD3AF37-0DD5-4223-B032-7227B3EC1BA5}" srcOrd="0" destOrd="0" presId="urn:microsoft.com/office/officeart/2005/8/layout/process2"/>
    <dgm:cxn modelId="{81B869B7-53DA-46DC-A396-8449038A9CE2}" srcId="{3EB2DA25-4BE7-4B01-8BC1-B77E7D949031}" destId="{2BCD8CD3-94A6-4E58-9AB9-950AC80DA2C5}" srcOrd="5" destOrd="0" parTransId="{DB280932-32CB-4D10-9533-2193B5DB4D3E}" sibTransId="{FBE4ADD3-834C-45E1-A0B8-3E5DABEDE977}"/>
    <dgm:cxn modelId="{5450E8BA-71B4-4381-9D72-CA775D263351}" type="presOf" srcId="{FBE4ADD3-834C-45E1-A0B8-3E5DABEDE977}" destId="{B8BD405B-47EC-47DD-AF3A-8E145D9856C1}" srcOrd="1" destOrd="0" presId="urn:microsoft.com/office/officeart/2005/8/layout/process2"/>
    <dgm:cxn modelId="{1719AFBB-8F29-4F8A-AA71-968188BA568D}" type="presOf" srcId="{3B2DB573-1A0D-44A1-84E1-8EDD9575AB41}" destId="{C05D547B-DE8B-47A4-B10F-1980B245F6E6}" srcOrd="0" destOrd="0" presId="urn:microsoft.com/office/officeart/2005/8/layout/process2"/>
    <dgm:cxn modelId="{25D673C5-0693-429B-8151-CC383349EBFA}" type="presOf" srcId="{C74614E8-B784-44DC-BAB8-8C9B5F7B31A7}" destId="{6AB87C7C-2EA2-4123-B63B-C076DEAABA09}" srcOrd="0" destOrd="0" presId="urn:microsoft.com/office/officeart/2005/8/layout/process2"/>
    <dgm:cxn modelId="{B6EAAEE4-4A93-449E-B3FF-A329B4C6B280}" srcId="{3EB2DA25-4BE7-4B01-8BC1-B77E7D949031}" destId="{64ACA19E-6534-46BF-B4D4-9613FDA502E7}" srcOrd="6" destOrd="0" parTransId="{BACBCD29-C8CA-401F-8072-8A9FF67EA848}" sibTransId="{AABDC710-B156-4575-9D88-EFB5D7C6397E}"/>
    <dgm:cxn modelId="{257E0BE9-5A4D-4FFC-BAA9-3DA68D949473}" srcId="{3EB2DA25-4BE7-4B01-8BC1-B77E7D949031}" destId="{1FEAEAEC-21BE-4558-9722-21CB2B0669F3}" srcOrd="2" destOrd="0" parTransId="{22457A04-34E9-4C9A-861B-1776D7B774EB}" sibTransId="{3B2DB573-1A0D-44A1-84E1-8EDD9575AB41}"/>
    <dgm:cxn modelId="{776D15ED-6B88-4F62-AA3A-4F3E384BFD18}" srcId="{3EB2DA25-4BE7-4B01-8BC1-B77E7D949031}" destId="{45D802FF-583A-45B3-9327-8D69AC59E0DE}" srcOrd="4" destOrd="0" parTransId="{AF47D3C6-E321-49C5-A1CB-237363655EE6}" sibTransId="{27F881D3-9B47-4E94-AAB5-C183256C56A6}"/>
    <dgm:cxn modelId="{969EA5ED-45D0-4AE7-AEDC-400AFF2EAB20}" type="presOf" srcId="{1FEAEAEC-21BE-4558-9722-21CB2B0669F3}" destId="{EBF85EED-997C-4EAF-A751-C4655F7B9AE9}" srcOrd="0" destOrd="0" presId="urn:microsoft.com/office/officeart/2005/8/layout/process2"/>
    <dgm:cxn modelId="{177E64EF-3170-46D2-A6F2-2870005B3F70}" srcId="{3EB2DA25-4BE7-4B01-8BC1-B77E7D949031}" destId="{D5F3EA0F-4EA6-411D-8F25-50D461C430F9}" srcOrd="1" destOrd="0" parTransId="{69E902BB-73E5-45A7-A63D-35F8A57E2573}" sibTransId="{5262B807-D70E-42D3-8A4A-BA43C0CD23E6}"/>
    <dgm:cxn modelId="{906C1FF0-1886-4B8B-B257-9D3CD8C845BC}" type="presOf" srcId="{9E0546FF-2AD3-4D9E-A888-3588F701A884}" destId="{4578352A-170D-44C4-8B5A-227F7971F474}" srcOrd="0" destOrd="0" presId="urn:microsoft.com/office/officeart/2005/8/layout/process2"/>
    <dgm:cxn modelId="{76ABEFF3-D94D-4D81-9F20-A86A78E85035}" type="presOf" srcId="{FBE4ADD3-834C-45E1-A0B8-3E5DABEDE977}" destId="{3C0BB5FE-0147-472A-9D6A-2B5E83D94A0F}" srcOrd="0" destOrd="0" presId="urn:microsoft.com/office/officeart/2005/8/layout/process2"/>
    <dgm:cxn modelId="{803F2CFE-8902-4621-87C3-895BD9ED998C}" type="presOf" srcId="{5262B807-D70E-42D3-8A4A-BA43C0CD23E6}" destId="{68B19C33-0357-463C-A4FB-0C3C11FD094E}" srcOrd="0" destOrd="0" presId="urn:microsoft.com/office/officeart/2005/8/layout/process2"/>
    <dgm:cxn modelId="{8C0DC6FE-33FB-4831-91B3-C5E9FC8D9FED}" srcId="{3EB2DA25-4BE7-4B01-8BC1-B77E7D949031}" destId="{9E0546FF-2AD3-4D9E-A888-3588F701A884}" srcOrd="7" destOrd="0" parTransId="{ED63EFA7-F4C1-477E-8A6D-F5FF2CD6029C}" sibTransId="{8C59AEE9-FFA0-498E-BD29-790CAF463E9F}"/>
    <dgm:cxn modelId="{39A6A3B0-0CB4-4DAB-9B05-769163F081E8}" type="presParOf" srcId="{FD9AC007-FEAA-47EF-AB5D-5D8CD4F35464}" destId="{5344178A-37D2-452D-B035-8C472F61FACA}" srcOrd="0" destOrd="0" presId="urn:microsoft.com/office/officeart/2005/8/layout/process2"/>
    <dgm:cxn modelId="{29F91043-D07C-4682-A386-CD1CCB16F34B}" type="presParOf" srcId="{FD9AC007-FEAA-47EF-AB5D-5D8CD4F35464}" destId="{6AB87C7C-2EA2-4123-B63B-C076DEAABA09}" srcOrd="1" destOrd="0" presId="urn:microsoft.com/office/officeart/2005/8/layout/process2"/>
    <dgm:cxn modelId="{6F1C4A73-4E95-4854-A180-606BDAFEAA86}" type="presParOf" srcId="{6AB87C7C-2EA2-4123-B63B-C076DEAABA09}" destId="{0F59F3EC-3865-4D63-9BE8-2F90DCFF37B7}" srcOrd="0" destOrd="0" presId="urn:microsoft.com/office/officeart/2005/8/layout/process2"/>
    <dgm:cxn modelId="{B3D5CD24-9AAF-4F42-9EAC-DCED4AC6360A}" type="presParOf" srcId="{FD9AC007-FEAA-47EF-AB5D-5D8CD4F35464}" destId="{54C24630-BFF8-4E73-83FE-3CD630EBD875}" srcOrd="2" destOrd="0" presId="urn:microsoft.com/office/officeart/2005/8/layout/process2"/>
    <dgm:cxn modelId="{B1D80F76-5583-4E1B-B038-A6690CB7EA27}" type="presParOf" srcId="{FD9AC007-FEAA-47EF-AB5D-5D8CD4F35464}" destId="{68B19C33-0357-463C-A4FB-0C3C11FD094E}" srcOrd="3" destOrd="0" presId="urn:microsoft.com/office/officeart/2005/8/layout/process2"/>
    <dgm:cxn modelId="{19CFEFA3-C327-432F-9E74-993006DB53AC}" type="presParOf" srcId="{68B19C33-0357-463C-A4FB-0C3C11FD094E}" destId="{B7743A95-67BC-455B-8F30-297171B24E94}" srcOrd="0" destOrd="0" presId="urn:microsoft.com/office/officeart/2005/8/layout/process2"/>
    <dgm:cxn modelId="{E93E7DF0-344F-4368-8EF3-21FE5FC7FAD7}" type="presParOf" srcId="{FD9AC007-FEAA-47EF-AB5D-5D8CD4F35464}" destId="{EBF85EED-997C-4EAF-A751-C4655F7B9AE9}" srcOrd="4" destOrd="0" presId="urn:microsoft.com/office/officeart/2005/8/layout/process2"/>
    <dgm:cxn modelId="{ED2F695B-83A7-4446-A1C8-30423F3BB597}" type="presParOf" srcId="{FD9AC007-FEAA-47EF-AB5D-5D8CD4F35464}" destId="{C05D547B-DE8B-47A4-B10F-1980B245F6E6}" srcOrd="5" destOrd="0" presId="urn:microsoft.com/office/officeart/2005/8/layout/process2"/>
    <dgm:cxn modelId="{9CDB3850-A66C-4546-ABE4-CE0BD2D350DB}" type="presParOf" srcId="{C05D547B-DE8B-47A4-B10F-1980B245F6E6}" destId="{7AB8C541-9C4B-4CE3-B221-595270E07376}" srcOrd="0" destOrd="0" presId="urn:microsoft.com/office/officeart/2005/8/layout/process2"/>
    <dgm:cxn modelId="{EE93BE18-F7D2-4B36-B61C-2855E4FD9B5E}" type="presParOf" srcId="{FD9AC007-FEAA-47EF-AB5D-5D8CD4F35464}" destId="{BD16F25E-1DB9-4590-BD4F-734C3BDCC088}" srcOrd="6" destOrd="0" presId="urn:microsoft.com/office/officeart/2005/8/layout/process2"/>
    <dgm:cxn modelId="{94A3AB81-705D-4845-AF6D-20A62BDAD94F}" type="presParOf" srcId="{FD9AC007-FEAA-47EF-AB5D-5D8CD4F35464}" destId="{B8254F99-F85D-43B5-A8A1-A2185F21F32A}" srcOrd="7" destOrd="0" presId="urn:microsoft.com/office/officeart/2005/8/layout/process2"/>
    <dgm:cxn modelId="{70971EAF-2C9B-4DDE-9A45-FCDB1BA6A613}" type="presParOf" srcId="{B8254F99-F85D-43B5-A8A1-A2185F21F32A}" destId="{99D60101-0543-4E54-A5FD-A0C12E8AE677}" srcOrd="0" destOrd="0" presId="urn:microsoft.com/office/officeart/2005/8/layout/process2"/>
    <dgm:cxn modelId="{2169A249-9E8E-468D-8952-547C133AD9BD}" type="presParOf" srcId="{FD9AC007-FEAA-47EF-AB5D-5D8CD4F35464}" destId="{29581DAF-36C4-449D-84F8-C8C94E1A6131}" srcOrd="8" destOrd="0" presId="urn:microsoft.com/office/officeart/2005/8/layout/process2"/>
    <dgm:cxn modelId="{9F127026-DDB5-4CE9-B31D-2303BC37B4B9}" type="presParOf" srcId="{FD9AC007-FEAA-47EF-AB5D-5D8CD4F35464}" destId="{81BF282F-F3A8-4A1C-AFF7-E0423BD251E8}" srcOrd="9" destOrd="0" presId="urn:microsoft.com/office/officeart/2005/8/layout/process2"/>
    <dgm:cxn modelId="{EB5BE948-2553-4EA0-BB64-D5F66A3CC27D}" type="presParOf" srcId="{81BF282F-F3A8-4A1C-AFF7-E0423BD251E8}" destId="{06D1E92F-DB44-4F40-9CC3-8D802567A94D}" srcOrd="0" destOrd="0" presId="urn:microsoft.com/office/officeart/2005/8/layout/process2"/>
    <dgm:cxn modelId="{CB5C88B2-892E-4DAF-AE75-FE445741B7DB}" type="presParOf" srcId="{FD9AC007-FEAA-47EF-AB5D-5D8CD4F35464}" destId="{0AD3AF37-0DD5-4223-B032-7227B3EC1BA5}" srcOrd="10" destOrd="0" presId="urn:microsoft.com/office/officeart/2005/8/layout/process2"/>
    <dgm:cxn modelId="{C5049479-4C5D-435C-87BE-12CB80F9535D}" type="presParOf" srcId="{FD9AC007-FEAA-47EF-AB5D-5D8CD4F35464}" destId="{3C0BB5FE-0147-472A-9D6A-2B5E83D94A0F}" srcOrd="11" destOrd="0" presId="urn:microsoft.com/office/officeart/2005/8/layout/process2"/>
    <dgm:cxn modelId="{6B13891E-D1F0-4AD3-8F02-33E6FF0C1F79}" type="presParOf" srcId="{3C0BB5FE-0147-472A-9D6A-2B5E83D94A0F}" destId="{B8BD405B-47EC-47DD-AF3A-8E145D9856C1}" srcOrd="0" destOrd="0" presId="urn:microsoft.com/office/officeart/2005/8/layout/process2"/>
    <dgm:cxn modelId="{B4BB9DD2-3DB9-45B9-938E-9178803C7A6F}" type="presParOf" srcId="{FD9AC007-FEAA-47EF-AB5D-5D8CD4F35464}" destId="{C809890B-CF34-4977-9A5A-241660D04EA9}" srcOrd="12" destOrd="0" presId="urn:microsoft.com/office/officeart/2005/8/layout/process2"/>
    <dgm:cxn modelId="{5E7B5046-2B47-4EFF-BE34-D7D7FFC928D9}" type="presParOf" srcId="{FD9AC007-FEAA-47EF-AB5D-5D8CD4F35464}" destId="{443C0CD3-9771-48AA-823D-F707A88EB074}" srcOrd="13" destOrd="0" presId="urn:microsoft.com/office/officeart/2005/8/layout/process2"/>
    <dgm:cxn modelId="{B326CEF6-EAF0-4BA0-A0B2-C88517603275}" type="presParOf" srcId="{443C0CD3-9771-48AA-823D-F707A88EB074}" destId="{524021B4-182C-46DA-A781-16AD3C45068F}" srcOrd="0" destOrd="0" presId="urn:microsoft.com/office/officeart/2005/8/layout/process2"/>
    <dgm:cxn modelId="{7731FBFE-5E45-4DF6-B8C7-B2FF98A3819E}" type="presParOf" srcId="{FD9AC007-FEAA-47EF-AB5D-5D8CD4F35464}" destId="{4578352A-170D-44C4-8B5A-227F7971F474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2DA25-4BE7-4B01-8BC1-B77E7D949031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D2E74EA-44CA-40BA-B819-BA035AEAF3A4}">
      <dgm:prSet phldrT="[Text]" custT="1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en-MY" sz="1200" b="1" u="sng" dirty="0"/>
            <a:t>Finance admin</a:t>
          </a:r>
          <a:endParaRPr lang="en-MY" sz="1200" b="1" u="none" dirty="0"/>
        </a:p>
        <a:p>
          <a:r>
            <a:rPr lang="en-MY" sz="1200" b="1" u="none" dirty="0"/>
            <a:t>- Data entry for issuing PO</a:t>
          </a:r>
          <a:endParaRPr lang="en-MY" sz="1200" b="1" dirty="0"/>
        </a:p>
      </dgm:t>
    </dgm:pt>
    <dgm:pt modelId="{2D81E0C1-920A-47D9-A580-295053879111}" type="parTrans" cxnId="{8409E84E-0456-450E-A8D5-72B03F4FE52C}">
      <dgm:prSet/>
      <dgm:spPr/>
      <dgm:t>
        <a:bodyPr/>
        <a:lstStyle/>
        <a:p>
          <a:endParaRPr lang="en-MY"/>
        </a:p>
      </dgm:t>
    </dgm:pt>
    <dgm:pt modelId="{C74614E8-B784-44DC-BAB8-8C9B5F7B31A7}" type="sibTrans" cxnId="{8409E84E-0456-450E-A8D5-72B03F4FE52C}">
      <dgm:prSet/>
      <dgm:spPr/>
      <dgm:t>
        <a:bodyPr/>
        <a:lstStyle/>
        <a:p>
          <a:endParaRPr lang="en-MY"/>
        </a:p>
      </dgm:t>
    </dgm:pt>
    <dgm:pt modelId="{D5F3EA0F-4EA6-411D-8F25-50D461C430F9}">
      <dgm:prSet phldrT="[Text]" custT="1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MY" sz="1100" b="1" u="sng" dirty="0"/>
            <a:t>Dean/DD/HOD/HOU</a:t>
          </a:r>
        </a:p>
        <a:p>
          <a:r>
            <a:rPr lang="en-MY" sz="1100" b="1" dirty="0">
              <a:latin typeface="+mn-lt"/>
              <a:cs typeface="Arial" pitchFamily="34" charset="0"/>
            </a:rPr>
            <a:t>-PO approval in the system</a:t>
          </a:r>
          <a:br>
            <a:rPr lang="en-MY" sz="1100" b="1" dirty="0">
              <a:latin typeface="+mn-lt"/>
              <a:cs typeface="Arial" pitchFamily="34" charset="0"/>
            </a:rPr>
          </a:br>
          <a:endParaRPr lang="en-MY" sz="1100" b="1" dirty="0">
            <a:latin typeface="+mn-lt"/>
            <a:cs typeface="Arial" pitchFamily="34" charset="0"/>
          </a:endParaRPr>
        </a:p>
      </dgm:t>
    </dgm:pt>
    <dgm:pt modelId="{69E902BB-73E5-45A7-A63D-35F8A57E2573}" type="parTrans" cxnId="{177E64EF-3170-46D2-A6F2-2870005B3F70}">
      <dgm:prSet/>
      <dgm:spPr/>
      <dgm:t>
        <a:bodyPr/>
        <a:lstStyle/>
        <a:p>
          <a:endParaRPr lang="en-MY"/>
        </a:p>
      </dgm:t>
    </dgm:pt>
    <dgm:pt modelId="{5262B807-D70E-42D3-8A4A-BA43C0CD23E6}" type="sibTrans" cxnId="{177E64EF-3170-46D2-A6F2-2870005B3F70}">
      <dgm:prSet/>
      <dgm:spPr/>
      <dgm:t>
        <a:bodyPr/>
        <a:lstStyle/>
        <a:p>
          <a:endParaRPr lang="en-MY"/>
        </a:p>
      </dgm:t>
    </dgm:pt>
    <dgm:pt modelId="{64ACA19E-6534-46BF-B4D4-9613FDA502E7}">
      <dgm:prSet phldrT="[Text]" custT="1"/>
      <dgm:spPr>
        <a:solidFill>
          <a:schemeClr val="bg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MY" sz="1200" b="1" u="sng" dirty="0"/>
            <a:t>Applicant/Finance Admin</a:t>
          </a:r>
        </a:p>
        <a:p>
          <a:r>
            <a:rPr lang="en-MY" sz="1200" b="1" u="none" dirty="0"/>
            <a:t>- Verify DO in system </a:t>
          </a:r>
          <a:r>
            <a:rPr lang="en-MY" sz="1200" b="1" dirty="0"/>
            <a:t>&amp; verify Debit/credit note (if any)</a:t>
          </a:r>
        </a:p>
        <a:p>
          <a:r>
            <a:rPr lang="en-MY" sz="1200" b="1" dirty="0"/>
            <a:t>-Vendor performance evaluation</a:t>
          </a:r>
        </a:p>
      </dgm:t>
    </dgm:pt>
    <dgm:pt modelId="{BACBCD29-C8CA-401F-8072-8A9FF67EA848}" type="parTrans" cxnId="{B6EAAEE4-4A93-449E-B3FF-A329B4C6B280}">
      <dgm:prSet/>
      <dgm:spPr/>
      <dgm:t>
        <a:bodyPr/>
        <a:lstStyle/>
        <a:p>
          <a:endParaRPr lang="en-MY"/>
        </a:p>
      </dgm:t>
    </dgm:pt>
    <dgm:pt modelId="{AABDC710-B156-4575-9D88-EFB5D7C6397E}" type="sibTrans" cxnId="{B6EAAEE4-4A93-449E-B3FF-A329B4C6B280}">
      <dgm:prSet/>
      <dgm:spPr/>
      <dgm:t>
        <a:bodyPr/>
        <a:lstStyle/>
        <a:p>
          <a:endParaRPr lang="en-MY"/>
        </a:p>
      </dgm:t>
    </dgm:pt>
    <dgm:pt modelId="{C7206B96-61B4-4406-BECF-1AF09DDC0A1E}">
      <dgm:prSet phldrT="[Text]" custT="1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MY" sz="1100" b="1" u="sng" dirty="0"/>
            <a:t>Dean/DD/HOD/HOU</a:t>
          </a:r>
        </a:p>
        <a:p>
          <a:r>
            <a:rPr lang="en-MY" sz="1100" b="1" u="none" dirty="0"/>
            <a:t> -Vendor performance evaluation</a:t>
          </a:r>
        </a:p>
      </dgm:t>
    </dgm:pt>
    <dgm:pt modelId="{81AE78E1-86A9-42FD-B827-B983FB62578D}" type="parTrans" cxnId="{304CF628-ACBF-4BA2-A8CC-034995F6A971}">
      <dgm:prSet/>
      <dgm:spPr/>
      <dgm:t>
        <a:bodyPr/>
        <a:lstStyle/>
        <a:p>
          <a:endParaRPr lang="en-MY"/>
        </a:p>
      </dgm:t>
    </dgm:pt>
    <dgm:pt modelId="{E59E0E77-BBBC-4C57-8524-CBC2C22B8E93}" type="sibTrans" cxnId="{304CF628-ACBF-4BA2-A8CC-034995F6A971}">
      <dgm:prSet/>
      <dgm:spPr/>
      <dgm:t>
        <a:bodyPr/>
        <a:lstStyle/>
        <a:p>
          <a:endParaRPr lang="en-MY"/>
        </a:p>
      </dgm:t>
    </dgm:pt>
    <dgm:pt modelId="{11DCBBCC-B02F-4EFF-8491-6008D254BECB}">
      <dgm:prSet phldrT="[Text]" custT="1"/>
      <dgm:spPr>
        <a:solidFill>
          <a:schemeClr val="bg1"/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n-MY" sz="1200" b="1" u="sng" dirty="0"/>
            <a:t>Vendor</a:t>
          </a:r>
        </a:p>
        <a:p>
          <a:r>
            <a:rPr lang="en-MY" sz="1200" b="1" u="none" dirty="0"/>
            <a:t>- Accept PO in the system</a:t>
          </a:r>
        </a:p>
        <a:p>
          <a:r>
            <a:rPr lang="en-MY" sz="1200" b="1" dirty="0"/>
            <a:t>- Delivery item/service/work</a:t>
          </a:r>
        </a:p>
        <a:p>
          <a:r>
            <a:rPr lang="en-MY" sz="1200" b="1" dirty="0"/>
            <a:t>- Submit DO in the system</a:t>
          </a:r>
        </a:p>
      </dgm:t>
    </dgm:pt>
    <dgm:pt modelId="{5DFBE4CB-B098-4A62-B236-A19F17263F20}" type="parTrans" cxnId="{A9441A23-783C-458B-BE26-82566EDC8772}">
      <dgm:prSet/>
      <dgm:spPr/>
      <dgm:t>
        <a:bodyPr/>
        <a:lstStyle/>
        <a:p>
          <a:endParaRPr lang="en-MY"/>
        </a:p>
      </dgm:t>
    </dgm:pt>
    <dgm:pt modelId="{0611B758-58C7-4D9C-A52A-69CAA0BC7410}" type="sibTrans" cxnId="{A9441A23-783C-458B-BE26-82566EDC8772}">
      <dgm:prSet/>
      <dgm:spPr/>
      <dgm:t>
        <a:bodyPr/>
        <a:lstStyle/>
        <a:p>
          <a:endParaRPr lang="en-MY"/>
        </a:p>
      </dgm:t>
    </dgm:pt>
    <dgm:pt modelId="{FD9AC007-FEAA-47EF-AB5D-5D8CD4F35464}" type="pres">
      <dgm:prSet presAssocID="{3EB2DA25-4BE7-4B01-8BC1-B77E7D949031}" presName="linearFlow" presStyleCnt="0">
        <dgm:presLayoutVars>
          <dgm:resizeHandles val="exact"/>
        </dgm:presLayoutVars>
      </dgm:prSet>
      <dgm:spPr/>
    </dgm:pt>
    <dgm:pt modelId="{5344178A-37D2-452D-B035-8C472F61FACA}" type="pres">
      <dgm:prSet presAssocID="{8D2E74EA-44CA-40BA-B819-BA035AEAF3A4}" presName="node" presStyleLbl="node1" presStyleIdx="0" presStyleCnt="5" custLinFactNeighborX="-12500" custLinFactNeighborY="-855">
        <dgm:presLayoutVars>
          <dgm:bulletEnabled val="1"/>
        </dgm:presLayoutVars>
      </dgm:prSet>
      <dgm:spPr/>
    </dgm:pt>
    <dgm:pt modelId="{6AB87C7C-2EA2-4123-B63B-C076DEAABA09}" type="pres">
      <dgm:prSet presAssocID="{C74614E8-B784-44DC-BAB8-8C9B5F7B31A7}" presName="sibTrans" presStyleLbl="sibTrans2D1" presStyleIdx="0" presStyleCnt="4"/>
      <dgm:spPr/>
    </dgm:pt>
    <dgm:pt modelId="{0F59F3EC-3865-4D63-9BE8-2F90DCFF37B7}" type="pres">
      <dgm:prSet presAssocID="{C74614E8-B784-44DC-BAB8-8C9B5F7B31A7}" presName="connectorText" presStyleLbl="sibTrans2D1" presStyleIdx="0" presStyleCnt="4"/>
      <dgm:spPr/>
    </dgm:pt>
    <dgm:pt modelId="{54C24630-BFF8-4E73-83FE-3CD630EBD875}" type="pres">
      <dgm:prSet presAssocID="{D5F3EA0F-4EA6-411D-8F25-50D461C430F9}" presName="node" presStyleLbl="node1" presStyleIdx="1" presStyleCnt="5">
        <dgm:presLayoutVars>
          <dgm:bulletEnabled val="1"/>
        </dgm:presLayoutVars>
      </dgm:prSet>
      <dgm:spPr/>
    </dgm:pt>
    <dgm:pt modelId="{68B19C33-0357-463C-A4FB-0C3C11FD094E}" type="pres">
      <dgm:prSet presAssocID="{5262B807-D70E-42D3-8A4A-BA43C0CD23E6}" presName="sibTrans" presStyleLbl="sibTrans2D1" presStyleIdx="1" presStyleCnt="4"/>
      <dgm:spPr/>
    </dgm:pt>
    <dgm:pt modelId="{B7743A95-67BC-455B-8F30-297171B24E94}" type="pres">
      <dgm:prSet presAssocID="{5262B807-D70E-42D3-8A4A-BA43C0CD23E6}" presName="connectorText" presStyleLbl="sibTrans2D1" presStyleIdx="1" presStyleCnt="4"/>
      <dgm:spPr/>
    </dgm:pt>
    <dgm:pt modelId="{9CCE40DD-A2F8-49CE-8825-627087DF799F}" type="pres">
      <dgm:prSet presAssocID="{11DCBBCC-B02F-4EFF-8491-6008D254BECB}" presName="node" presStyleLbl="node1" presStyleIdx="2" presStyleCnt="5">
        <dgm:presLayoutVars>
          <dgm:bulletEnabled val="1"/>
        </dgm:presLayoutVars>
      </dgm:prSet>
      <dgm:spPr/>
    </dgm:pt>
    <dgm:pt modelId="{80BDD21B-332A-4D98-895A-4EEBB1ECB11A}" type="pres">
      <dgm:prSet presAssocID="{0611B758-58C7-4D9C-A52A-69CAA0BC7410}" presName="sibTrans" presStyleLbl="sibTrans2D1" presStyleIdx="2" presStyleCnt="4"/>
      <dgm:spPr/>
    </dgm:pt>
    <dgm:pt modelId="{165341FF-C190-4BAB-A6B5-1D973E85B53A}" type="pres">
      <dgm:prSet presAssocID="{0611B758-58C7-4D9C-A52A-69CAA0BC7410}" presName="connectorText" presStyleLbl="sibTrans2D1" presStyleIdx="2" presStyleCnt="4"/>
      <dgm:spPr/>
    </dgm:pt>
    <dgm:pt modelId="{C809890B-CF34-4977-9A5A-241660D04EA9}" type="pres">
      <dgm:prSet presAssocID="{64ACA19E-6534-46BF-B4D4-9613FDA502E7}" presName="node" presStyleLbl="node1" presStyleIdx="3" presStyleCnt="5" custScaleY="113049">
        <dgm:presLayoutVars>
          <dgm:bulletEnabled val="1"/>
        </dgm:presLayoutVars>
      </dgm:prSet>
      <dgm:spPr/>
    </dgm:pt>
    <dgm:pt modelId="{5510EDB9-7587-4BF5-AE41-D3F0DB5916FE}" type="pres">
      <dgm:prSet presAssocID="{AABDC710-B156-4575-9D88-EFB5D7C6397E}" presName="sibTrans" presStyleLbl="sibTrans2D1" presStyleIdx="3" presStyleCnt="4"/>
      <dgm:spPr/>
    </dgm:pt>
    <dgm:pt modelId="{4C497143-0F03-4413-98C9-B258E916876C}" type="pres">
      <dgm:prSet presAssocID="{AABDC710-B156-4575-9D88-EFB5D7C6397E}" presName="connectorText" presStyleLbl="sibTrans2D1" presStyleIdx="3" presStyleCnt="4"/>
      <dgm:spPr/>
    </dgm:pt>
    <dgm:pt modelId="{612DAE65-0365-475D-B03A-9C131437AD65}" type="pres">
      <dgm:prSet presAssocID="{C7206B96-61B4-4406-BECF-1AF09DDC0A1E}" presName="node" presStyleLbl="node1" presStyleIdx="4" presStyleCnt="5">
        <dgm:presLayoutVars>
          <dgm:bulletEnabled val="1"/>
        </dgm:presLayoutVars>
      </dgm:prSet>
      <dgm:spPr/>
    </dgm:pt>
  </dgm:ptLst>
  <dgm:cxnLst>
    <dgm:cxn modelId="{A9441A23-783C-458B-BE26-82566EDC8772}" srcId="{3EB2DA25-4BE7-4B01-8BC1-B77E7D949031}" destId="{11DCBBCC-B02F-4EFF-8491-6008D254BECB}" srcOrd="2" destOrd="0" parTransId="{5DFBE4CB-B098-4A62-B236-A19F17263F20}" sibTransId="{0611B758-58C7-4D9C-A52A-69CAA0BC7410}"/>
    <dgm:cxn modelId="{304CF628-ACBF-4BA2-A8CC-034995F6A971}" srcId="{3EB2DA25-4BE7-4B01-8BC1-B77E7D949031}" destId="{C7206B96-61B4-4406-BECF-1AF09DDC0A1E}" srcOrd="4" destOrd="0" parTransId="{81AE78E1-86A9-42FD-B827-B983FB62578D}" sibTransId="{E59E0E77-BBBC-4C57-8524-CBC2C22B8E93}"/>
    <dgm:cxn modelId="{D6037230-FEE8-46A1-91C7-4718D557CE5B}" type="presOf" srcId="{AABDC710-B156-4575-9D88-EFB5D7C6397E}" destId="{5510EDB9-7587-4BF5-AE41-D3F0DB5916FE}" srcOrd="0" destOrd="0" presId="urn:microsoft.com/office/officeart/2005/8/layout/process2"/>
    <dgm:cxn modelId="{A9812D3E-4400-4575-93B5-883D1E4DF3FC}" type="presOf" srcId="{0611B758-58C7-4D9C-A52A-69CAA0BC7410}" destId="{80BDD21B-332A-4D98-895A-4EEBB1ECB11A}" srcOrd="0" destOrd="0" presId="urn:microsoft.com/office/officeart/2005/8/layout/process2"/>
    <dgm:cxn modelId="{DAF8C55E-7EC1-4664-8A49-1908F5522889}" type="presOf" srcId="{0611B758-58C7-4D9C-A52A-69CAA0BC7410}" destId="{165341FF-C190-4BAB-A6B5-1D973E85B53A}" srcOrd="1" destOrd="0" presId="urn:microsoft.com/office/officeart/2005/8/layout/process2"/>
    <dgm:cxn modelId="{8409E84E-0456-450E-A8D5-72B03F4FE52C}" srcId="{3EB2DA25-4BE7-4B01-8BC1-B77E7D949031}" destId="{8D2E74EA-44CA-40BA-B819-BA035AEAF3A4}" srcOrd="0" destOrd="0" parTransId="{2D81E0C1-920A-47D9-A580-295053879111}" sibTransId="{C74614E8-B784-44DC-BAB8-8C9B5F7B31A7}"/>
    <dgm:cxn modelId="{5677D57A-4547-4EB1-B2C0-0B9B02FDFBBE}" type="presOf" srcId="{3EB2DA25-4BE7-4B01-8BC1-B77E7D949031}" destId="{FD9AC007-FEAA-47EF-AB5D-5D8CD4F35464}" srcOrd="0" destOrd="0" presId="urn:microsoft.com/office/officeart/2005/8/layout/process2"/>
    <dgm:cxn modelId="{7117C27D-8DB5-4E58-AB75-96531B5EC332}" type="presOf" srcId="{C74614E8-B784-44DC-BAB8-8C9B5F7B31A7}" destId="{6AB87C7C-2EA2-4123-B63B-C076DEAABA09}" srcOrd="0" destOrd="0" presId="urn:microsoft.com/office/officeart/2005/8/layout/process2"/>
    <dgm:cxn modelId="{9183E391-401D-4C23-80E5-CD89F49F48B8}" type="presOf" srcId="{11DCBBCC-B02F-4EFF-8491-6008D254BECB}" destId="{9CCE40DD-A2F8-49CE-8825-627087DF799F}" srcOrd="0" destOrd="0" presId="urn:microsoft.com/office/officeart/2005/8/layout/process2"/>
    <dgm:cxn modelId="{2CAEAC92-F324-4B0C-8DAE-C7BE7167C010}" type="presOf" srcId="{64ACA19E-6534-46BF-B4D4-9613FDA502E7}" destId="{C809890B-CF34-4977-9A5A-241660D04EA9}" srcOrd="0" destOrd="0" presId="urn:microsoft.com/office/officeart/2005/8/layout/process2"/>
    <dgm:cxn modelId="{28327B95-4BBE-4E2C-A65D-BD81DA75593B}" type="presOf" srcId="{5262B807-D70E-42D3-8A4A-BA43C0CD23E6}" destId="{68B19C33-0357-463C-A4FB-0C3C11FD094E}" srcOrd="0" destOrd="0" presId="urn:microsoft.com/office/officeart/2005/8/layout/process2"/>
    <dgm:cxn modelId="{555922B2-4AB6-4452-9042-3D0DD0A9F427}" type="presOf" srcId="{D5F3EA0F-4EA6-411D-8F25-50D461C430F9}" destId="{54C24630-BFF8-4E73-83FE-3CD630EBD875}" srcOrd="0" destOrd="0" presId="urn:microsoft.com/office/officeart/2005/8/layout/process2"/>
    <dgm:cxn modelId="{B137F1C8-AF9E-4AC4-9C3C-1D013885AB20}" type="presOf" srcId="{5262B807-D70E-42D3-8A4A-BA43C0CD23E6}" destId="{B7743A95-67BC-455B-8F30-297171B24E94}" srcOrd="1" destOrd="0" presId="urn:microsoft.com/office/officeart/2005/8/layout/process2"/>
    <dgm:cxn modelId="{36E466D7-D281-480E-AF1A-CE2376F2CB52}" type="presOf" srcId="{C7206B96-61B4-4406-BECF-1AF09DDC0A1E}" destId="{612DAE65-0365-475D-B03A-9C131437AD65}" srcOrd="0" destOrd="0" presId="urn:microsoft.com/office/officeart/2005/8/layout/process2"/>
    <dgm:cxn modelId="{1393DCDA-2547-49E8-8D75-2C49DC8123E4}" type="presOf" srcId="{8D2E74EA-44CA-40BA-B819-BA035AEAF3A4}" destId="{5344178A-37D2-452D-B035-8C472F61FACA}" srcOrd="0" destOrd="0" presId="urn:microsoft.com/office/officeart/2005/8/layout/process2"/>
    <dgm:cxn modelId="{B6EAAEE4-4A93-449E-B3FF-A329B4C6B280}" srcId="{3EB2DA25-4BE7-4B01-8BC1-B77E7D949031}" destId="{64ACA19E-6534-46BF-B4D4-9613FDA502E7}" srcOrd="3" destOrd="0" parTransId="{BACBCD29-C8CA-401F-8072-8A9FF67EA848}" sibTransId="{AABDC710-B156-4575-9D88-EFB5D7C6397E}"/>
    <dgm:cxn modelId="{F3D0E8E4-4E98-44C2-B0B9-30BEE3C12C4E}" type="presOf" srcId="{AABDC710-B156-4575-9D88-EFB5D7C6397E}" destId="{4C497143-0F03-4413-98C9-B258E916876C}" srcOrd="1" destOrd="0" presId="urn:microsoft.com/office/officeart/2005/8/layout/process2"/>
    <dgm:cxn modelId="{177E64EF-3170-46D2-A6F2-2870005B3F70}" srcId="{3EB2DA25-4BE7-4B01-8BC1-B77E7D949031}" destId="{D5F3EA0F-4EA6-411D-8F25-50D461C430F9}" srcOrd="1" destOrd="0" parTransId="{69E902BB-73E5-45A7-A63D-35F8A57E2573}" sibTransId="{5262B807-D70E-42D3-8A4A-BA43C0CD23E6}"/>
    <dgm:cxn modelId="{AFAA3FF6-8C19-4476-B1B0-F83713FF08E9}" type="presOf" srcId="{C74614E8-B784-44DC-BAB8-8C9B5F7B31A7}" destId="{0F59F3EC-3865-4D63-9BE8-2F90DCFF37B7}" srcOrd="1" destOrd="0" presId="urn:microsoft.com/office/officeart/2005/8/layout/process2"/>
    <dgm:cxn modelId="{5E4BD39E-1701-4C48-BE96-2F9001D29117}" type="presParOf" srcId="{FD9AC007-FEAA-47EF-AB5D-5D8CD4F35464}" destId="{5344178A-37D2-452D-B035-8C472F61FACA}" srcOrd="0" destOrd="0" presId="urn:microsoft.com/office/officeart/2005/8/layout/process2"/>
    <dgm:cxn modelId="{F82678E5-018E-4F36-B43F-8A9C7AEEF117}" type="presParOf" srcId="{FD9AC007-FEAA-47EF-AB5D-5D8CD4F35464}" destId="{6AB87C7C-2EA2-4123-B63B-C076DEAABA09}" srcOrd="1" destOrd="0" presId="urn:microsoft.com/office/officeart/2005/8/layout/process2"/>
    <dgm:cxn modelId="{8EC4C7FE-19D8-4B12-A006-0F5E7013D5FC}" type="presParOf" srcId="{6AB87C7C-2EA2-4123-B63B-C076DEAABA09}" destId="{0F59F3EC-3865-4D63-9BE8-2F90DCFF37B7}" srcOrd="0" destOrd="0" presId="urn:microsoft.com/office/officeart/2005/8/layout/process2"/>
    <dgm:cxn modelId="{A1D47389-6666-4AA4-9092-824E67F5B0BB}" type="presParOf" srcId="{FD9AC007-FEAA-47EF-AB5D-5D8CD4F35464}" destId="{54C24630-BFF8-4E73-83FE-3CD630EBD875}" srcOrd="2" destOrd="0" presId="urn:microsoft.com/office/officeart/2005/8/layout/process2"/>
    <dgm:cxn modelId="{2EB141F4-17FE-41C7-BF19-4BF9534C1A32}" type="presParOf" srcId="{FD9AC007-FEAA-47EF-AB5D-5D8CD4F35464}" destId="{68B19C33-0357-463C-A4FB-0C3C11FD094E}" srcOrd="3" destOrd="0" presId="urn:microsoft.com/office/officeart/2005/8/layout/process2"/>
    <dgm:cxn modelId="{0419F0E4-07AC-4771-9592-E37EB90B6422}" type="presParOf" srcId="{68B19C33-0357-463C-A4FB-0C3C11FD094E}" destId="{B7743A95-67BC-455B-8F30-297171B24E94}" srcOrd="0" destOrd="0" presId="urn:microsoft.com/office/officeart/2005/8/layout/process2"/>
    <dgm:cxn modelId="{A401E9E4-A517-44D0-B06F-4C3383425C63}" type="presParOf" srcId="{FD9AC007-FEAA-47EF-AB5D-5D8CD4F35464}" destId="{9CCE40DD-A2F8-49CE-8825-627087DF799F}" srcOrd="4" destOrd="0" presId="urn:microsoft.com/office/officeart/2005/8/layout/process2"/>
    <dgm:cxn modelId="{0BB4F8DD-D946-4266-B7AB-CF9197DF691C}" type="presParOf" srcId="{FD9AC007-FEAA-47EF-AB5D-5D8CD4F35464}" destId="{80BDD21B-332A-4D98-895A-4EEBB1ECB11A}" srcOrd="5" destOrd="0" presId="urn:microsoft.com/office/officeart/2005/8/layout/process2"/>
    <dgm:cxn modelId="{4A4FCF21-CE5A-4754-BB99-9DC93CF60FBF}" type="presParOf" srcId="{80BDD21B-332A-4D98-895A-4EEBB1ECB11A}" destId="{165341FF-C190-4BAB-A6B5-1D973E85B53A}" srcOrd="0" destOrd="0" presId="urn:microsoft.com/office/officeart/2005/8/layout/process2"/>
    <dgm:cxn modelId="{9020A727-0CDC-4951-A574-5AA7FA6AB5EB}" type="presParOf" srcId="{FD9AC007-FEAA-47EF-AB5D-5D8CD4F35464}" destId="{C809890B-CF34-4977-9A5A-241660D04EA9}" srcOrd="6" destOrd="0" presId="urn:microsoft.com/office/officeart/2005/8/layout/process2"/>
    <dgm:cxn modelId="{BC0E5341-42A1-4CC3-A72D-133E5270404E}" type="presParOf" srcId="{FD9AC007-FEAA-47EF-AB5D-5D8CD4F35464}" destId="{5510EDB9-7587-4BF5-AE41-D3F0DB5916FE}" srcOrd="7" destOrd="0" presId="urn:microsoft.com/office/officeart/2005/8/layout/process2"/>
    <dgm:cxn modelId="{C4E7E5D2-A726-4FFE-9EA8-11BA988F6177}" type="presParOf" srcId="{5510EDB9-7587-4BF5-AE41-D3F0DB5916FE}" destId="{4C497143-0F03-4413-98C9-B258E916876C}" srcOrd="0" destOrd="0" presId="urn:microsoft.com/office/officeart/2005/8/layout/process2"/>
    <dgm:cxn modelId="{6FC0B122-9F62-4F72-B46C-267E02A51F14}" type="presParOf" srcId="{FD9AC007-FEAA-47EF-AB5D-5D8CD4F35464}" destId="{612DAE65-0365-475D-B03A-9C131437AD65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2DA25-4BE7-4B01-8BC1-B77E7D949031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D2E74EA-44CA-40BA-B819-BA035AEAF3A4}">
      <dgm:prSet phldrT="[Text]" custT="1"/>
      <dgm:spPr>
        <a:solidFill>
          <a:schemeClr val="bg1"/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n-MY" sz="1100" b="1" u="sng" dirty="0"/>
            <a:t>Vendor</a:t>
          </a:r>
        </a:p>
        <a:p>
          <a:r>
            <a:rPr lang="en-MY" sz="1100" b="1" dirty="0"/>
            <a:t>-Submit (Invoice/Debit or Credit note)</a:t>
          </a:r>
          <a:endParaRPr lang="en-MY" sz="1100" dirty="0"/>
        </a:p>
      </dgm:t>
    </dgm:pt>
    <dgm:pt modelId="{2D81E0C1-920A-47D9-A580-295053879111}" type="parTrans" cxnId="{8409E84E-0456-450E-A8D5-72B03F4FE52C}">
      <dgm:prSet/>
      <dgm:spPr/>
      <dgm:t>
        <a:bodyPr/>
        <a:lstStyle/>
        <a:p>
          <a:endParaRPr lang="en-MY"/>
        </a:p>
      </dgm:t>
    </dgm:pt>
    <dgm:pt modelId="{C74614E8-B784-44DC-BAB8-8C9B5F7B31A7}" type="sibTrans" cxnId="{8409E84E-0456-450E-A8D5-72B03F4FE52C}">
      <dgm:prSet/>
      <dgm:spPr/>
      <dgm:t>
        <a:bodyPr/>
        <a:lstStyle/>
        <a:p>
          <a:endParaRPr lang="en-MY"/>
        </a:p>
      </dgm:t>
    </dgm:pt>
    <dgm:pt modelId="{D5F3EA0F-4EA6-411D-8F25-50D461C430F9}">
      <dgm:prSet phldrT="[Text]" custT="1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en-MY" sz="1100" b="1" u="sng" dirty="0"/>
            <a:t>Finance admin</a:t>
          </a:r>
        </a:p>
        <a:p>
          <a:r>
            <a:rPr lang="en-MY" sz="1100" b="1" u="none" dirty="0"/>
            <a:t>-Data entry</a:t>
          </a:r>
        </a:p>
        <a:p>
          <a:r>
            <a:rPr lang="en-MY" sz="1100" b="1" u="none" dirty="0"/>
            <a:t>- Upload additional documents (</a:t>
          </a:r>
          <a:r>
            <a:rPr lang="en-MY" sz="1100" b="1" u="none" dirty="0" err="1"/>
            <a:t>eg</a:t>
          </a:r>
          <a:r>
            <a:rPr lang="en-MY" sz="1100" b="1" u="none" dirty="0"/>
            <a:t>: tagging</a:t>
          </a:r>
          <a:r>
            <a:rPr lang="en-MY" sz="1200" b="1" u="none" dirty="0"/>
            <a:t>)</a:t>
          </a:r>
        </a:p>
      </dgm:t>
    </dgm:pt>
    <dgm:pt modelId="{69E902BB-73E5-45A7-A63D-35F8A57E2573}" type="parTrans" cxnId="{177E64EF-3170-46D2-A6F2-2870005B3F70}">
      <dgm:prSet/>
      <dgm:spPr/>
      <dgm:t>
        <a:bodyPr/>
        <a:lstStyle/>
        <a:p>
          <a:endParaRPr lang="en-MY"/>
        </a:p>
      </dgm:t>
    </dgm:pt>
    <dgm:pt modelId="{5262B807-D70E-42D3-8A4A-BA43C0CD23E6}" type="sibTrans" cxnId="{177E64EF-3170-46D2-A6F2-2870005B3F70}">
      <dgm:prSet/>
      <dgm:spPr/>
      <dgm:t>
        <a:bodyPr/>
        <a:lstStyle/>
        <a:p>
          <a:endParaRPr lang="en-MY"/>
        </a:p>
      </dgm:t>
    </dgm:pt>
    <dgm:pt modelId="{1FEAEAEC-21BE-4558-9722-21CB2B0669F3}">
      <dgm:prSet phldrT="[Text]" custT="1"/>
      <dgm:spPr>
        <a:solidFill>
          <a:schemeClr val="bg1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MY" sz="1100" b="1" u="sng" dirty="0"/>
            <a:t>Dean/DD/HOD/HOU</a:t>
          </a:r>
          <a:r>
            <a:rPr lang="en-MY" sz="1100" b="1" u="sng" dirty="0">
              <a:latin typeface="+mn-lt"/>
              <a:cs typeface="Arial" pitchFamily="34" charset="0"/>
            </a:rPr>
            <a:t> </a:t>
          </a:r>
        </a:p>
        <a:p>
          <a:r>
            <a:rPr lang="en-MY" sz="1100" b="1" u="none" dirty="0"/>
            <a:t>-invoice approval in system</a:t>
          </a:r>
        </a:p>
      </dgm:t>
    </dgm:pt>
    <dgm:pt modelId="{22457A04-34E9-4C9A-861B-1776D7B774EB}" type="parTrans" cxnId="{257E0BE9-5A4D-4FFC-BAA9-3DA68D949473}">
      <dgm:prSet/>
      <dgm:spPr/>
      <dgm:t>
        <a:bodyPr/>
        <a:lstStyle/>
        <a:p>
          <a:endParaRPr lang="en-MY"/>
        </a:p>
      </dgm:t>
    </dgm:pt>
    <dgm:pt modelId="{3B2DB573-1A0D-44A1-84E1-8EDD9575AB41}" type="sibTrans" cxnId="{257E0BE9-5A4D-4FFC-BAA9-3DA68D949473}">
      <dgm:prSet/>
      <dgm:spPr/>
      <dgm:t>
        <a:bodyPr/>
        <a:lstStyle/>
        <a:p>
          <a:endParaRPr lang="en-MY"/>
        </a:p>
      </dgm:t>
    </dgm:pt>
    <dgm:pt modelId="{64ACA19E-6534-46BF-B4D4-9613FDA502E7}">
      <dgm:prSet phldrT="[Text]" custT="1"/>
      <dgm:spPr>
        <a:solidFill>
          <a:schemeClr val="bg1"/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en-MY" sz="1100" b="1" u="sng" dirty="0"/>
            <a:t>Payment Preparer</a:t>
          </a:r>
        </a:p>
        <a:p>
          <a:r>
            <a:rPr lang="en-MY" sz="1100" b="1" u="none" dirty="0"/>
            <a:t>- Application review</a:t>
          </a:r>
        </a:p>
        <a:p>
          <a:r>
            <a:rPr lang="en-MY" sz="1100" b="1" u="none" dirty="0"/>
            <a:t>-Document completed</a:t>
          </a:r>
        </a:p>
        <a:p>
          <a:endParaRPr lang="en-MY" sz="1100" b="1" u="none" dirty="0"/>
        </a:p>
      </dgm:t>
    </dgm:pt>
    <dgm:pt modelId="{BACBCD29-C8CA-401F-8072-8A9FF67EA848}" type="parTrans" cxnId="{B6EAAEE4-4A93-449E-B3FF-A329B4C6B280}">
      <dgm:prSet/>
      <dgm:spPr/>
      <dgm:t>
        <a:bodyPr/>
        <a:lstStyle/>
        <a:p>
          <a:endParaRPr lang="en-MY"/>
        </a:p>
      </dgm:t>
    </dgm:pt>
    <dgm:pt modelId="{AABDC710-B156-4575-9D88-EFB5D7C6397E}" type="sibTrans" cxnId="{B6EAAEE4-4A93-449E-B3FF-A329B4C6B280}">
      <dgm:prSet/>
      <dgm:spPr/>
      <dgm:t>
        <a:bodyPr/>
        <a:lstStyle/>
        <a:p>
          <a:endParaRPr lang="en-MY"/>
        </a:p>
      </dgm:t>
    </dgm:pt>
    <dgm:pt modelId="{C7206B96-61B4-4406-BECF-1AF09DDC0A1E}">
      <dgm:prSet phldrT="[Text]" custT="1"/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MY" sz="1100" b="1" u="sng" dirty="0"/>
            <a:t>Payment Approval</a:t>
          </a:r>
        </a:p>
        <a:p>
          <a:r>
            <a:rPr lang="en-MY" sz="1100" b="1" u="none" dirty="0"/>
            <a:t>Assistant Accountant (&lt; RM10k)</a:t>
          </a:r>
        </a:p>
        <a:p>
          <a:r>
            <a:rPr lang="en-MY" sz="1100" b="1" u="none"/>
            <a:t>Finance Officer </a:t>
          </a:r>
          <a:r>
            <a:rPr lang="en-MY" sz="1100" b="1" u="none" dirty="0"/>
            <a:t>(RM10k –RM50k)</a:t>
          </a:r>
          <a:endParaRPr lang="en-MY" sz="1100" dirty="0"/>
        </a:p>
      </dgm:t>
    </dgm:pt>
    <dgm:pt modelId="{81AE78E1-86A9-42FD-B827-B983FB62578D}" type="parTrans" cxnId="{304CF628-ACBF-4BA2-A8CC-034995F6A971}">
      <dgm:prSet/>
      <dgm:spPr/>
      <dgm:t>
        <a:bodyPr/>
        <a:lstStyle/>
        <a:p>
          <a:endParaRPr lang="en-MY"/>
        </a:p>
      </dgm:t>
    </dgm:pt>
    <dgm:pt modelId="{E59E0E77-BBBC-4C57-8524-CBC2C22B8E93}" type="sibTrans" cxnId="{304CF628-ACBF-4BA2-A8CC-034995F6A971}">
      <dgm:prSet/>
      <dgm:spPr/>
      <dgm:t>
        <a:bodyPr/>
        <a:lstStyle/>
        <a:p>
          <a:endParaRPr lang="en-MY"/>
        </a:p>
      </dgm:t>
    </dgm:pt>
    <dgm:pt modelId="{FD9AC007-FEAA-47EF-AB5D-5D8CD4F35464}" type="pres">
      <dgm:prSet presAssocID="{3EB2DA25-4BE7-4B01-8BC1-B77E7D949031}" presName="linearFlow" presStyleCnt="0">
        <dgm:presLayoutVars>
          <dgm:resizeHandles val="exact"/>
        </dgm:presLayoutVars>
      </dgm:prSet>
      <dgm:spPr/>
    </dgm:pt>
    <dgm:pt modelId="{5344178A-37D2-452D-B035-8C472F61FACA}" type="pres">
      <dgm:prSet presAssocID="{8D2E74EA-44CA-40BA-B819-BA035AEAF3A4}" presName="node" presStyleLbl="node1" presStyleIdx="0" presStyleCnt="5">
        <dgm:presLayoutVars>
          <dgm:bulletEnabled val="1"/>
        </dgm:presLayoutVars>
      </dgm:prSet>
      <dgm:spPr/>
    </dgm:pt>
    <dgm:pt modelId="{6AB87C7C-2EA2-4123-B63B-C076DEAABA09}" type="pres">
      <dgm:prSet presAssocID="{C74614E8-B784-44DC-BAB8-8C9B5F7B31A7}" presName="sibTrans" presStyleLbl="sibTrans2D1" presStyleIdx="0" presStyleCnt="4"/>
      <dgm:spPr/>
    </dgm:pt>
    <dgm:pt modelId="{0F59F3EC-3865-4D63-9BE8-2F90DCFF37B7}" type="pres">
      <dgm:prSet presAssocID="{C74614E8-B784-44DC-BAB8-8C9B5F7B31A7}" presName="connectorText" presStyleLbl="sibTrans2D1" presStyleIdx="0" presStyleCnt="4"/>
      <dgm:spPr/>
    </dgm:pt>
    <dgm:pt modelId="{54C24630-BFF8-4E73-83FE-3CD630EBD875}" type="pres">
      <dgm:prSet presAssocID="{D5F3EA0F-4EA6-411D-8F25-50D461C430F9}" presName="node" presStyleLbl="node1" presStyleIdx="1" presStyleCnt="5">
        <dgm:presLayoutVars>
          <dgm:bulletEnabled val="1"/>
        </dgm:presLayoutVars>
      </dgm:prSet>
      <dgm:spPr/>
    </dgm:pt>
    <dgm:pt modelId="{68B19C33-0357-463C-A4FB-0C3C11FD094E}" type="pres">
      <dgm:prSet presAssocID="{5262B807-D70E-42D3-8A4A-BA43C0CD23E6}" presName="sibTrans" presStyleLbl="sibTrans2D1" presStyleIdx="1" presStyleCnt="4"/>
      <dgm:spPr/>
    </dgm:pt>
    <dgm:pt modelId="{B7743A95-67BC-455B-8F30-297171B24E94}" type="pres">
      <dgm:prSet presAssocID="{5262B807-D70E-42D3-8A4A-BA43C0CD23E6}" presName="connectorText" presStyleLbl="sibTrans2D1" presStyleIdx="1" presStyleCnt="4"/>
      <dgm:spPr/>
    </dgm:pt>
    <dgm:pt modelId="{EBF85EED-997C-4EAF-A751-C4655F7B9AE9}" type="pres">
      <dgm:prSet presAssocID="{1FEAEAEC-21BE-4558-9722-21CB2B0669F3}" presName="node" presStyleLbl="node1" presStyleIdx="2" presStyleCnt="5">
        <dgm:presLayoutVars>
          <dgm:bulletEnabled val="1"/>
        </dgm:presLayoutVars>
      </dgm:prSet>
      <dgm:spPr/>
    </dgm:pt>
    <dgm:pt modelId="{C05D547B-DE8B-47A4-B10F-1980B245F6E6}" type="pres">
      <dgm:prSet presAssocID="{3B2DB573-1A0D-44A1-84E1-8EDD9575AB41}" presName="sibTrans" presStyleLbl="sibTrans2D1" presStyleIdx="2" presStyleCnt="4"/>
      <dgm:spPr/>
    </dgm:pt>
    <dgm:pt modelId="{7AB8C541-9C4B-4CE3-B221-595270E07376}" type="pres">
      <dgm:prSet presAssocID="{3B2DB573-1A0D-44A1-84E1-8EDD9575AB41}" presName="connectorText" presStyleLbl="sibTrans2D1" presStyleIdx="2" presStyleCnt="4"/>
      <dgm:spPr/>
    </dgm:pt>
    <dgm:pt modelId="{C809890B-CF34-4977-9A5A-241660D04EA9}" type="pres">
      <dgm:prSet presAssocID="{64ACA19E-6534-46BF-B4D4-9613FDA502E7}" presName="node" presStyleLbl="node1" presStyleIdx="3" presStyleCnt="5">
        <dgm:presLayoutVars>
          <dgm:bulletEnabled val="1"/>
        </dgm:presLayoutVars>
      </dgm:prSet>
      <dgm:spPr/>
    </dgm:pt>
    <dgm:pt modelId="{5510EDB9-7587-4BF5-AE41-D3F0DB5916FE}" type="pres">
      <dgm:prSet presAssocID="{AABDC710-B156-4575-9D88-EFB5D7C6397E}" presName="sibTrans" presStyleLbl="sibTrans2D1" presStyleIdx="3" presStyleCnt="4"/>
      <dgm:spPr/>
    </dgm:pt>
    <dgm:pt modelId="{4C497143-0F03-4413-98C9-B258E916876C}" type="pres">
      <dgm:prSet presAssocID="{AABDC710-B156-4575-9D88-EFB5D7C6397E}" presName="connectorText" presStyleLbl="sibTrans2D1" presStyleIdx="3" presStyleCnt="4"/>
      <dgm:spPr/>
    </dgm:pt>
    <dgm:pt modelId="{612DAE65-0365-475D-B03A-9C131437AD65}" type="pres">
      <dgm:prSet presAssocID="{C7206B96-61B4-4406-BECF-1AF09DDC0A1E}" presName="node" presStyleLbl="node1" presStyleIdx="4" presStyleCnt="5">
        <dgm:presLayoutVars>
          <dgm:bulletEnabled val="1"/>
        </dgm:presLayoutVars>
      </dgm:prSet>
      <dgm:spPr/>
    </dgm:pt>
  </dgm:ptLst>
  <dgm:cxnLst>
    <dgm:cxn modelId="{7B097407-8A14-4F96-BEEF-3A06DD2F7842}" type="presOf" srcId="{5262B807-D70E-42D3-8A4A-BA43C0CD23E6}" destId="{68B19C33-0357-463C-A4FB-0C3C11FD094E}" srcOrd="0" destOrd="0" presId="urn:microsoft.com/office/officeart/2005/8/layout/process2"/>
    <dgm:cxn modelId="{FD9BAA1F-9193-47AB-9204-A80A38CA32CC}" type="presOf" srcId="{64ACA19E-6534-46BF-B4D4-9613FDA502E7}" destId="{C809890B-CF34-4977-9A5A-241660D04EA9}" srcOrd="0" destOrd="0" presId="urn:microsoft.com/office/officeart/2005/8/layout/process2"/>
    <dgm:cxn modelId="{B4E6C926-B4C0-4A8D-A3C8-B0A24E6DF1AB}" type="presOf" srcId="{AABDC710-B156-4575-9D88-EFB5D7C6397E}" destId="{4C497143-0F03-4413-98C9-B258E916876C}" srcOrd="1" destOrd="0" presId="urn:microsoft.com/office/officeart/2005/8/layout/process2"/>
    <dgm:cxn modelId="{304CF628-ACBF-4BA2-A8CC-034995F6A971}" srcId="{3EB2DA25-4BE7-4B01-8BC1-B77E7D949031}" destId="{C7206B96-61B4-4406-BECF-1AF09DDC0A1E}" srcOrd="4" destOrd="0" parTransId="{81AE78E1-86A9-42FD-B827-B983FB62578D}" sibTransId="{E59E0E77-BBBC-4C57-8524-CBC2C22B8E93}"/>
    <dgm:cxn modelId="{8F7D6239-4806-4B4A-9F6C-BBE56F6C257C}" type="presOf" srcId="{C74614E8-B784-44DC-BAB8-8C9B5F7B31A7}" destId="{0F59F3EC-3865-4D63-9BE8-2F90DCFF37B7}" srcOrd="1" destOrd="0" presId="urn:microsoft.com/office/officeart/2005/8/layout/process2"/>
    <dgm:cxn modelId="{DF28B542-8AAD-4905-A344-481022D3411A}" type="presOf" srcId="{AABDC710-B156-4575-9D88-EFB5D7C6397E}" destId="{5510EDB9-7587-4BF5-AE41-D3F0DB5916FE}" srcOrd="0" destOrd="0" presId="urn:microsoft.com/office/officeart/2005/8/layout/process2"/>
    <dgm:cxn modelId="{02736946-FE89-4655-A9E3-0B95AFAA59B6}" type="presOf" srcId="{C7206B96-61B4-4406-BECF-1AF09DDC0A1E}" destId="{612DAE65-0365-475D-B03A-9C131437AD65}" srcOrd="0" destOrd="0" presId="urn:microsoft.com/office/officeart/2005/8/layout/process2"/>
    <dgm:cxn modelId="{8409E84E-0456-450E-A8D5-72B03F4FE52C}" srcId="{3EB2DA25-4BE7-4B01-8BC1-B77E7D949031}" destId="{8D2E74EA-44CA-40BA-B819-BA035AEAF3A4}" srcOrd="0" destOrd="0" parTransId="{2D81E0C1-920A-47D9-A580-295053879111}" sibTransId="{C74614E8-B784-44DC-BAB8-8C9B5F7B31A7}"/>
    <dgm:cxn modelId="{A48B0675-DD89-467F-A203-FCA208F818DA}" type="presOf" srcId="{D5F3EA0F-4EA6-411D-8F25-50D461C430F9}" destId="{54C24630-BFF8-4E73-83FE-3CD630EBD875}" srcOrd="0" destOrd="0" presId="urn:microsoft.com/office/officeart/2005/8/layout/process2"/>
    <dgm:cxn modelId="{7638A375-A85B-49B1-A39F-952C3F27539C}" type="presOf" srcId="{3B2DB573-1A0D-44A1-84E1-8EDD9575AB41}" destId="{C05D547B-DE8B-47A4-B10F-1980B245F6E6}" srcOrd="0" destOrd="0" presId="urn:microsoft.com/office/officeart/2005/8/layout/process2"/>
    <dgm:cxn modelId="{63530A8E-4A8C-47B1-A36E-AAC7488F2EFB}" type="presOf" srcId="{C74614E8-B784-44DC-BAB8-8C9B5F7B31A7}" destId="{6AB87C7C-2EA2-4123-B63B-C076DEAABA09}" srcOrd="0" destOrd="0" presId="urn:microsoft.com/office/officeart/2005/8/layout/process2"/>
    <dgm:cxn modelId="{C8395093-97E9-4B79-8774-3A97BFF612CA}" type="presOf" srcId="{1FEAEAEC-21BE-4558-9722-21CB2B0669F3}" destId="{EBF85EED-997C-4EAF-A751-C4655F7B9AE9}" srcOrd="0" destOrd="0" presId="urn:microsoft.com/office/officeart/2005/8/layout/process2"/>
    <dgm:cxn modelId="{1649479C-3642-435D-9C72-7EF174DE3E80}" type="presOf" srcId="{8D2E74EA-44CA-40BA-B819-BA035AEAF3A4}" destId="{5344178A-37D2-452D-B035-8C472F61FACA}" srcOrd="0" destOrd="0" presId="urn:microsoft.com/office/officeart/2005/8/layout/process2"/>
    <dgm:cxn modelId="{EBC52DB2-33C0-4FAF-8A19-2BD8C87EE651}" type="presOf" srcId="{3EB2DA25-4BE7-4B01-8BC1-B77E7D949031}" destId="{FD9AC007-FEAA-47EF-AB5D-5D8CD4F35464}" srcOrd="0" destOrd="0" presId="urn:microsoft.com/office/officeart/2005/8/layout/process2"/>
    <dgm:cxn modelId="{DA8B16DD-D139-4C12-ABF6-70FFDD210430}" type="presOf" srcId="{5262B807-D70E-42D3-8A4A-BA43C0CD23E6}" destId="{B7743A95-67BC-455B-8F30-297171B24E94}" srcOrd="1" destOrd="0" presId="urn:microsoft.com/office/officeart/2005/8/layout/process2"/>
    <dgm:cxn modelId="{B6EAAEE4-4A93-449E-B3FF-A329B4C6B280}" srcId="{3EB2DA25-4BE7-4B01-8BC1-B77E7D949031}" destId="{64ACA19E-6534-46BF-B4D4-9613FDA502E7}" srcOrd="3" destOrd="0" parTransId="{BACBCD29-C8CA-401F-8072-8A9FF67EA848}" sibTransId="{AABDC710-B156-4575-9D88-EFB5D7C6397E}"/>
    <dgm:cxn modelId="{18E5BCE8-EC7F-40A0-8DC9-62F03362F72D}" type="presOf" srcId="{3B2DB573-1A0D-44A1-84E1-8EDD9575AB41}" destId="{7AB8C541-9C4B-4CE3-B221-595270E07376}" srcOrd="1" destOrd="0" presId="urn:microsoft.com/office/officeart/2005/8/layout/process2"/>
    <dgm:cxn modelId="{257E0BE9-5A4D-4FFC-BAA9-3DA68D949473}" srcId="{3EB2DA25-4BE7-4B01-8BC1-B77E7D949031}" destId="{1FEAEAEC-21BE-4558-9722-21CB2B0669F3}" srcOrd="2" destOrd="0" parTransId="{22457A04-34E9-4C9A-861B-1776D7B774EB}" sibTransId="{3B2DB573-1A0D-44A1-84E1-8EDD9575AB41}"/>
    <dgm:cxn modelId="{177E64EF-3170-46D2-A6F2-2870005B3F70}" srcId="{3EB2DA25-4BE7-4B01-8BC1-B77E7D949031}" destId="{D5F3EA0F-4EA6-411D-8F25-50D461C430F9}" srcOrd="1" destOrd="0" parTransId="{69E902BB-73E5-45A7-A63D-35F8A57E2573}" sibTransId="{5262B807-D70E-42D3-8A4A-BA43C0CD23E6}"/>
    <dgm:cxn modelId="{9499A0B8-AD59-413C-AFEA-731E6EA37051}" type="presParOf" srcId="{FD9AC007-FEAA-47EF-AB5D-5D8CD4F35464}" destId="{5344178A-37D2-452D-B035-8C472F61FACA}" srcOrd="0" destOrd="0" presId="urn:microsoft.com/office/officeart/2005/8/layout/process2"/>
    <dgm:cxn modelId="{B5650099-0939-4216-A8ED-1CFC9F097741}" type="presParOf" srcId="{FD9AC007-FEAA-47EF-AB5D-5D8CD4F35464}" destId="{6AB87C7C-2EA2-4123-B63B-C076DEAABA09}" srcOrd="1" destOrd="0" presId="urn:microsoft.com/office/officeart/2005/8/layout/process2"/>
    <dgm:cxn modelId="{4B961BF7-7B95-4D61-9F73-9F1F6B88C77A}" type="presParOf" srcId="{6AB87C7C-2EA2-4123-B63B-C076DEAABA09}" destId="{0F59F3EC-3865-4D63-9BE8-2F90DCFF37B7}" srcOrd="0" destOrd="0" presId="urn:microsoft.com/office/officeart/2005/8/layout/process2"/>
    <dgm:cxn modelId="{B5764422-EA5A-46B8-926B-2390BC6C1C42}" type="presParOf" srcId="{FD9AC007-FEAA-47EF-AB5D-5D8CD4F35464}" destId="{54C24630-BFF8-4E73-83FE-3CD630EBD875}" srcOrd="2" destOrd="0" presId="urn:microsoft.com/office/officeart/2005/8/layout/process2"/>
    <dgm:cxn modelId="{4D8A307A-83A6-4989-A0B3-841661E7807E}" type="presParOf" srcId="{FD9AC007-FEAA-47EF-AB5D-5D8CD4F35464}" destId="{68B19C33-0357-463C-A4FB-0C3C11FD094E}" srcOrd="3" destOrd="0" presId="urn:microsoft.com/office/officeart/2005/8/layout/process2"/>
    <dgm:cxn modelId="{9EFC3C36-D658-4F74-87CB-7441B6CFFA35}" type="presParOf" srcId="{68B19C33-0357-463C-A4FB-0C3C11FD094E}" destId="{B7743A95-67BC-455B-8F30-297171B24E94}" srcOrd="0" destOrd="0" presId="urn:microsoft.com/office/officeart/2005/8/layout/process2"/>
    <dgm:cxn modelId="{844A5805-3CBE-4640-BE8E-129B245E24E2}" type="presParOf" srcId="{FD9AC007-FEAA-47EF-AB5D-5D8CD4F35464}" destId="{EBF85EED-997C-4EAF-A751-C4655F7B9AE9}" srcOrd="4" destOrd="0" presId="urn:microsoft.com/office/officeart/2005/8/layout/process2"/>
    <dgm:cxn modelId="{119CD538-4D01-41F6-90A7-AC077CEBFD34}" type="presParOf" srcId="{FD9AC007-FEAA-47EF-AB5D-5D8CD4F35464}" destId="{C05D547B-DE8B-47A4-B10F-1980B245F6E6}" srcOrd="5" destOrd="0" presId="urn:microsoft.com/office/officeart/2005/8/layout/process2"/>
    <dgm:cxn modelId="{7D6E02B5-8121-4AE9-88C8-4169ED3A9E66}" type="presParOf" srcId="{C05D547B-DE8B-47A4-B10F-1980B245F6E6}" destId="{7AB8C541-9C4B-4CE3-B221-595270E07376}" srcOrd="0" destOrd="0" presId="urn:microsoft.com/office/officeart/2005/8/layout/process2"/>
    <dgm:cxn modelId="{08BE3524-6A0A-4F4F-B7DE-618C135DB8F8}" type="presParOf" srcId="{FD9AC007-FEAA-47EF-AB5D-5D8CD4F35464}" destId="{C809890B-CF34-4977-9A5A-241660D04EA9}" srcOrd="6" destOrd="0" presId="urn:microsoft.com/office/officeart/2005/8/layout/process2"/>
    <dgm:cxn modelId="{D2189E6A-C334-4ACB-BE25-C758C45BC3F2}" type="presParOf" srcId="{FD9AC007-FEAA-47EF-AB5D-5D8CD4F35464}" destId="{5510EDB9-7587-4BF5-AE41-D3F0DB5916FE}" srcOrd="7" destOrd="0" presId="urn:microsoft.com/office/officeart/2005/8/layout/process2"/>
    <dgm:cxn modelId="{511FD846-2AE9-4B4C-A696-2998B6C6169B}" type="presParOf" srcId="{5510EDB9-7587-4BF5-AE41-D3F0DB5916FE}" destId="{4C497143-0F03-4413-98C9-B258E916876C}" srcOrd="0" destOrd="0" presId="urn:microsoft.com/office/officeart/2005/8/layout/process2"/>
    <dgm:cxn modelId="{2F6ED8FE-E4BD-4300-9693-013162985D12}" type="presParOf" srcId="{FD9AC007-FEAA-47EF-AB5D-5D8CD4F35464}" destId="{612DAE65-0365-475D-B03A-9C131437AD65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4178A-37D2-452D-B035-8C472F61FACA}">
      <dsp:nvSpPr>
        <dsp:cNvPr id="0" name=""/>
        <dsp:cNvSpPr/>
      </dsp:nvSpPr>
      <dsp:spPr>
        <a:xfrm>
          <a:off x="210526" y="3699"/>
          <a:ext cx="1936401" cy="850176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400" b="1" u="sng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sng" kern="1200" dirty="0"/>
            <a:t>Applicant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none" kern="1200" dirty="0"/>
            <a:t>- Market survey form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none" kern="1200" dirty="0"/>
            <a:t>-Fund approval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none" kern="1200" dirty="0"/>
            <a:t>- Application form (Form A)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none" kern="1200" dirty="0"/>
            <a:t>-E-procurement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400" b="1" u="none" kern="1200" dirty="0"/>
        </a:p>
      </dsp:txBody>
      <dsp:txXfrm>
        <a:off x="235427" y="28600"/>
        <a:ext cx="1886599" cy="800374"/>
      </dsp:txXfrm>
    </dsp:sp>
    <dsp:sp modelId="{6AB87C7C-2EA2-4123-B63B-C076DEAABA09}">
      <dsp:nvSpPr>
        <dsp:cNvPr id="0" name=""/>
        <dsp:cNvSpPr/>
      </dsp:nvSpPr>
      <dsp:spPr>
        <a:xfrm rot="5400000">
          <a:off x="1095429" y="864982"/>
          <a:ext cx="166594" cy="1999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700" kern="1200"/>
        </a:p>
      </dsp:txBody>
      <dsp:txXfrm rot="-5400000">
        <a:off x="1118752" y="881641"/>
        <a:ext cx="119948" cy="116616"/>
      </dsp:txXfrm>
    </dsp:sp>
    <dsp:sp modelId="{54C24630-BFF8-4E73-83FE-3CD630EBD875}">
      <dsp:nvSpPr>
        <dsp:cNvPr id="0" name=""/>
        <dsp:cNvSpPr/>
      </dsp:nvSpPr>
      <dsp:spPr>
        <a:xfrm>
          <a:off x="231832" y="1076001"/>
          <a:ext cx="1893788" cy="444250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HOD/HOU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 Form A approval</a:t>
          </a:r>
        </a:p>
      </dsp:txBody>
      <dsp:txXfrm>
        <a:off x="244844" y="1089013"/>
        <a:ext cx="1867764" cy="418226"/>
      </dsp:txXfrm>
    </dsp:sp>
    <dsp:sp modelId="{68B19C33-0357-463C-A4FB-0C3C11FD094E}">
      <dsp:nvSpPr>
        <dsp:cNvPr id="0" name=""/>
        <dsp:cNvSpPr/>
      </dsp:nvSpPr>
      <dsp:spPr>
        <a:xfrm rot="5400000">
          <a:off x="1123179" y="1494359"/>
          <a:ext cx="111094" cy="1999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 rot="-5400000">
        <a:off x="1118752" y="1538768"/>
        <a:ext cx="119948" cy="77766"/>
      </dsp:txXfrm>
    </dsp:sp>
    <dsp:sp modelId="{EBF85EED-997C-4EAF-A751-C4655F7B9AE9}">
      <dsp:nvSpPr>
        <dsp:cNvPr id="0" name=""/>
        <dsp:cNvSpPr/>
      </dsp:nvSpPr>
      <dsp:spPr>
        <a:xfrm>
          <a:off x="217625" y="1668379"/>
          <a:ext cx="1922202" cy="722605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sng" kern="1200" dirty="0"/>
            <a:t>Finance admin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none" kern="1200" dirty="0"/>
            <a:t>- Application review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1050" b="1" u="none" kern="1200" dirty="0"/>
            <a:t>- Data entry</a:t>
          </a:r>
        </a:p>
      </dsp:txBody>
      <dsp:txXfrm>
        <a:off x="238789" y="1689543"/>
        <a:ext cx="1879874" cy="680277"/>
      </dsp:txXfrm>
    </dsp:sp>
    <dsp:sp modelId="{C05D547B-DE8B-47A4-B10F-1980B245F6E6}">
      <dsp:nvSpPr>
        <dsp:cNvPr id="0" name=""/>
        <dsp:cNvSpPr/>
      </dsp:nvSpPr>
      <dsp:spPr>
        <a:xfrm rot="5400000">
          <a:off x="1067680" y="2439090"/>
          <a:ext cx="222093" cy="1999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700" kern="1200"/>
        </a:p>
      </dsp:txBody>
      <dsp:txXfrm rot="-5400000">
        <a:off x="1118752" y="2428000"/>
        <a:ext cx="119948" cy="162119"/>
      </dsp:txXfrm>
    </dsp:sp>
    <dsp:sp modelId="{BD16F25E-1DB9-4590-BD4F-734C3BDCC088}">
      <dsp:nvSpPr>
        <dsp:cNvPr id="0" name=""/>
        <dsp:cNvSpPr/>
      </dsp:nvSpPr>
      <dsp:spPr>
        <a:xfrm>
          <a:off x="219589" y="2687108"/>
          <a:ext cx="1918275" cy="444250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900" b="1" u="sng" kern="1200" dirty="0"/>
            <a:t>Dean/DD/HOD/HOU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900" b="1" u="none" kern="1200" dirty="0"/>
            <a:t>- Application approval in the system</a:t>
          </a:r>
        </a:p>
      </dsp:txBody>
      <dsp:txXfrm>
        <a:off x="232601" y="2700120"/>
        <a:ext cx="1892251" cy="418226"/>
      </dsp:txXfrm>
    </dsp:sp>
    <dsp:sp modelId="{B8254F99-F85D-43B5-A8A1-A2185F21F32A}">
      <dsp:nvSpPr>
        <dsp:cNvPr id="0" name=""/>
        <dsp:cNvSpPr/>
      </dsp:nvSpPr>
      <dsp:spPr>
        <a:xfrm rot="5364623">
          <a:off x="1089856" y="3154629"/>
          <a:ext cx="184849" cy="1999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1122021" y="3162162"/>
        <a:ext cx="119948" cy="129394"/>
      </dsp:txXfrm>
    </dsp:sp>
    <dsp:sp modelId="{29581DAF-36C4-449D-84F8-C8C94E1A6131}">
      <dsp:nvSpPr>
        <dsp:cNvPr id="0" name=""/>
        <dsp:cNvSpPr/>
      </dsp:nvSpPr>
      <dsp:spPr>
        <a:xfrm>
          <a:off x="297333" y="3377812"/>
          <a:ext cx="1777003" cy="444250"/>
        </a:xfrm>
        <a:prstGeom prst="roundRect">
          <a:avLst>
            <a:gd name="adj" fmla="val 10000"/>
          </a:avLst>
        </a:prstGeom>
        <a:solidFill>
          <a:srgbClr val="FFFF00"/>
        </a:soli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BIDDING PROCESS</a:t>
          </a:r>
        </a:p>
      </dsp:txBody>
      <dsp:txXfrm>
        <a:off x="310345" y="3390824"/>
        <a:ext cx="1750979" cy="418226"/>
      </dsp:txXfrm>
    </dsp:sp>
    <dsp:sp modelId="{81BF282F-F3A8-4A1C-AFF7-E0423BD251E8}">
      <dsp:nvSpPr>
        <dsp:cNvPr id="0" name=""/>
        <dsp:cNvSpPr/>
      </dsp:nvSpPr>
      <dsp:spPr>
        <a:xfrm rot="5427716">
          <a:off x="1083179" y="3855158"/>
          <a:ext cx="199584" cy="1999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700" kern="1200"/>
        </a:p>
      </dsp:txBody>
      <dsp:txXfrm rot="-5400000">
        <a:off x="1123238" y="3855323"/>
        <a:ext cx="119948" cy="139709"/>
      </dsp:txXfrm>
    </dsp:sp>
    <dsp:sp modelId="{0AD3AF37-0DD5-4223-B032-7227B3EC1BA5}">
      <dsp:nvSpPr>
        <dsp:cNvPr id="0" name=""/>
        <dsp:cNvSpPr/>
      </dsp:nvSpPr>
      <dsp:spPr>
        <a:xfrm>
          <a:off x="190588" y="4088167"/>
          <a:ext cx="1976277" cy="78679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Applicant/ Finance Admin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 Vendor selection.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-Provide JSU documents if amount more than RM20k</a:t>
          </a:r>
        </a:p>
      </dsp:txBody>
      <dsp:txXfrm>
        <a:off x="213632" y="4111211"/>
        <a:ext cx="1930189" cy="740702"/>
      </dsp:txXfrm>
    </dsp:sp>
    <dsp:sp modelId="{3C0BB5FE-0147-472A-9D6A-2B5E83D94A0F}">
      <dsp:nvSpPr>
        <dsp:cNvPr id="0" name=""/>
        <dsp:cNvSpPr/>
      </dsp:nvSpPr>
      <dsp:spPr>
        <a:xfrm rot="5400000">
          <a:off x="1121044" y="4851911"/>
          <a:ext cx="115364" cy="1999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 rot="-5400000">
        <a:off x="1118753" y="4894185"/>
        <a:ext cx="119948" cy="80755"/>
      </dsp:txXfrm>
    </dsp:sp>
    <dsp:sp modelId="{C809890B-CF34-4977-9A5A-241660D04EA9}">
      <dsp:nvSpPr>
        <dsp:cNvPr id="0" name=""/>
        <dsp:cNvSpPr/>
      </dsp:nvSpPr>
      <dsp:spPr>
        <a:xfrm>
          <a:off x="183347" y="5028777"/>
          <a:ext cx="1990759" cy="444250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Dean/DD/HOD/HOU</a:t>
          </a:r>
          <a:endParaRPr lang="en-MY" sz="1400" b="1" u="none" kern="1200" dirty="0"/>
        </a:p>
      </dsp:txBody>
      <dsp:txXfrm>
        <a:off x="196359" y="5041789"/>
        <a:ext cx="1964735" cy="418226"/>
      </dsp:txXfrm>
    </dsp:sp>
    <dsp:sp modelId="{443C0CD3-9771-48AA-823D-F707A88EB074}">
      <dsp:nvSpPr>
        <dsp:cNvPr id="0" name=""/>
        <dsp:cNvSpPr/>
      </dsp:nvSpPr>
      <dsp:spPr>
        <a:xfrm rot="5400000">
          <a:off x="1095429" y="5484135"/>
          <a:ext cx="166594" cy="1999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700" kern="1200"/>
        </a:p>
      </dsp:txBody>
      <dsp:txXfrm rot="-5400000">
        <a:off x="1118752" y="5500794"/>
        <a:ext cx="119948" cy="116616"/>
      </dsp:txXfrm>
    </dsp:sp>
    <dsp:sp modelId="{4578352A-170D-44C4-8B5A-227F7971F474}">
      <dsp:nvSpPr>
        <dsp:cNvPr id="0" name=""/>
        <dsp:cNvSpPr/>
      </dsp:nvSpPr>
      <dsp:spPr>
        <a:xfrm>
          <a:off x="290225" y="5695154"/>
          <a:ext cx="1777003" cy="444250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-Company selection approval in the system</a:t>
          </a:r>
          <a:endParaRPr lang="en-MY" sz="1400" b="1" u="none" kern="1200" dirty="0"/>
        </a:p>
      </dsp:txBody>
      <dsp:txXfrm>
        <a:off x="303237" y="5708166"/>
        <a:ext cx="1750979" cy="418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4178A-37D2-452D-B035-8C472F61FACA}">
      <dsp:nvSpPr>
        <dsp:cNvPr id="0" name=""/>
        <dsp:cNvSpPr/>
      </dsp:nvSpPr>
      <dsp:spPr>
        <a:xfrm>
          <a:off x="0" y="1625"/>
          <a:ext cx="2857519" cy="850108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u="sng" kern="1200" dirty="0"/>
            <a:t>Finance admin</a:t>
          </a:r>
          <a:endParaRPr lang="en-MY" sz="1200" b="1" u="none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u="none" kern="1200" dirty="0"/>
            <a:t>- Data entry for issuing PO</a:t>
          </a:r>
          <a:endParaRPr lang="en-MY" sz="1200" b="1" kern="1200" dirty="0"/>
        </a:p>
      </dsp:txBody>
      <dsp:txXfrm>
        <a:off x="24899" y="26524"/>
        <a:ext cx="2807721" cy="800310"/>
      </dsp:txXfrm>
    </dsp:sp>
    <dsp:sp modelId="{6AB87C7C-2EA2-4123-B63B-C076DEAABA09}">
      <dsp:nvSpPr>
        <dsp:cNvPr id="0" name=""/>
        <dsp:cNvSpPr/>
      </dsp:nvSpPr>
      <dsp:spPr>
        <a:xfrm rot="5400000">
          <a:off x="1268001" y="874803"/>
          <a:ext cx="321516" cy="382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600" kern="1200"/>
        </a:p>
      </dsp:txBody>
      <dsp:txXfrm rot="-5400000">
        <a:off x="1313996" y="905319"/>
        <a:ext cx="229528" cy="225061"/>
      </dsp:txXfrm>
    </dsp:sp>
    <dsp:sp modelId="{54C24630-BFF8-4E73-83FE-3CD630EBD875}">
      <dsp:nvSpPr>
        <dsp:cNvPr id="0" name=""/>
        <dsp:cNvSpPr/>
      </dsp:nvSpPr>
      <dsp:spPr>
        <a:xfrm>
          <a:off x="0" y="1280421"/>
          <a:ext cx="2857519" cy="850108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Dean/DD/HOD/HOU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kern="1200" dirty="0">
              <a:latin typeface="+mn-lt"/>
              <a:cs typeface="Arial" pitchFamily="34" charset="0"/>
            </a:rPr>
            <a:t>-PO approval in the system</a:t>
          </a:r>
          <a:br>
            <a:rPr lang="en-MY" sz="1100" b="1" kern="1200" dirty="0">
              <a:latin typeface="+mn-lt"/>
              <a:cs typeface="Arial" pitchFamily="34" charset="0"/>
            </a:rPr>
          </a:br>
          <a:endParaRPr lang="en-MY" sz="1100" b="1" kern="1200" dirty="0">
            <a:latin typeface="+mn-lt"/>
            <a:cs typeface="Arial" pitchFamily="34" charset="0"/>
          </a:endParaRPr>
        </a:p>
      </dsp:txBody>
      <dsp:txXfrm>
        <a:off x="24899" y="1305320"/>
        <a:ext cx="2807721" cy="800310"/>
      </dsp:txXfrm>
    </dsp:sp>
    <dsp:sp modelId="{68B19C33-0357-463C-A4FB-0C3C11FD094E}">
      <dsp:nvSpPr>
        <dsp:cNvPr id="0" name=""/>
        <dsp:cNvSpPr/>
      </dsp:nvSpPr>
      <dsp:spPr>
        <a:xfrm rot="5400000">
          <a:off x="1269364" y="2151782"/>
          <a:ext cx="318790" cy="382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/>
        </a:p>
      </dsp:txBody>
      <dsp:txXfrm rot="-5400000">
        <a:off x="1313996" y="2183661"/>
        <a:ext cx="229528" cy="223153"/>
      </dsp:txXfrm>
    </dsp:sp>
    <dsp:sp modelId="{9CCE40DD-A2F8-49CE-8825-627087DF799F}">
      <dsp:nvSpPr>
        <dsp:cNvPr id="0" name=""/>
        <dsp:cNvSpPr/>
      </dsp:nvSpPr>
      <dsp:spPr>
        <a:xfrm>
          <a:off x="0" y="2555583"/>
          <a:ext cx="2857519" cy="850108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u="sng" kern="1200" dirty="0"/>
            <a:t>Vendor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u="none" kern="1200" dirty="0"/>
            <a:t>- Accept PO in the system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kern="1200" dirty="0"/>
            <a:t>- Delivery item/service/work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kern="1200" dirty="0"/>
            <a:t>- Submit DO in the system</a:t>
          </a:r>
        </a:p>
      </dsp:txBody>
      <dsp:txXfrm>
        <a:off x="24899" y="2580482"/>
        <a:ext cx="2807721" cy="800310"/>
      </dsp:txXfrm>
    </dsp:sp>
    <dsp:sp modelId="{80BDD21B-332A-4D98-895A-4EEBB1ECB11A}">
      <dsp:nvSpPr>
        <dsp:cNvPr id="0" name=""/>
        <dsp:cNvSpPr/>
      </dsp:nvSpPr>
      <dsp:spPr>
        <a:xfrm rot="5400000">
          <a:off x="1269364" y="3426944"/>
          <a:ext cx="318790" cy="382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/>
        </a:p>
      </dsp:txBody>
      <dsp:txXfrm rot="-5400000">
        <a:off x="1313996" y="3458823"/>
        <a:ext cx="229528" cy="223153"/>
      </dsp:txXfrm>
    </dsp:sp>
    <dsp:sp modelId="{C809890B-CF34-4977-9A5A-241660D04EA9}">
      <dsp:nvSpPr>
        <dsp:cNvPr id="0" name=""/>
        <dsp:cNvSpPr/>
      </dsp:nvSpPr>
      <dsp:spPr>
        <a:xfrm>
          <a:off x="0" y="3830745"/>
          <a:ext cx="2857519" cy="961038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u="sng" kern="1200" dirty="0"/>
            <a:t>Applicant/Finance Admin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u="none" kern="1200" dirty="0"/>
            <a:t>- Verify DO in system </a:t>
          </a:r>
          <a:r>
            <a:rPr lang="en-MY" sz="1200" b="1" kern="1200" dirty="0"/>
            <a:t>&amp; verify Debit/credit note (if any)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b="1" kern="1200" dirty="0"/>
            <a:t>-Vendor performance evaluation</a:t>
          </a:r>
        </a:p>
      </dsp:txBody>
      <dsp:txXfrm>
        <a:off x="28148" y="3858893"/>
        <a:ext cx="2801223" cy="904742"/>
      </dsp:txXfrm>
    </dsp:sp>
    <dsp:sp modelId="{5510EDB9-7587-4BF5-AE41-D3F0DB5916FE}">
      <dsp:nvSpPr>
        <dsp:cNvPr id="0" name=""/>
        <dsp:cNvSpPr/>
      </dsp:nvSpPr>
      <dsp:spPr>
        <a:xfrm rot="5400000">
          <a:off x="1269364" y="4813037"/>
          <a:ext cx="318790" cy="3825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/>
        </a:p>
      </dsp:txBody>
      <dsp:txXfrm rot="-5400000">
        <a:off x="1313996" y="4844916"/>
        <a:ext cx="229528" cy="223153"/>
      </dsp:txXfrm>
    </dsp:sp>
    <dsp:sp modelId="{612DAE65-0365-475D-B03A-9C131437AD65}">
      <dsp:nvSpPr>
        <dsp:cNvPr id="0" name=""/>
        <dsp:cNvSpPr/>
      </dsp:nvSpPr>
      <dsp:spPr>
        <a:xfrm>
          <a:off x="0" y="5216838"/>
          <a:ext cx="2857519" cy="850108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Dean/DD/HOD/HOU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 -Vendor performance evaluation</a:t>
          </a:r>
        </a:p>
      </dsp:txBody>
      <dsp:txXfrm>
        <a:off x="24899" y="5241737"/>
        <a:ext cx="2807721" cy="800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4178A-37D2-452D-B035-8C472F61FACA}">
      <dsp:nvSpPr>
        <dsp:cNvPr id="0" name=""/>
        <dsp:cNvSpPr/>
      </dsp:nvSpPr>
      <dsp:spPr>
        <a:xfrm>
          <a:off x="0" y="3647"/>
          <a:ext cx="2428892" cy="852811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Vendor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kern="1200" dirty="0"/>
            <a:t>-Submit (Invoice/Debit or Credit note)</a:t>
          </a:r>
          <a:endParaRPr lang="en-MY" sz="1100" kern="1200" dirty="0"/>
        </a:p>
      </dsp:txBody>
      <dsp:txXfrm>
        <a:off x="24978" y="28625"/>
        <a:ext cx="2378936" cy="802855"/>
      </dsp:txXfrm>
    </dsp:sp>
    <dsp:sp modelId="{6AB87C7C-2EA2-4123-B63B-C076DEAABA09}">
      <dsp:nvSpPr>
        <dsp:cNvPr id="0" name=""/>
        <dsp:cNvSpPr/>
      </dsp:nvSpPr>
      <dsp:spPr>
        <a:xfrm rot="5400000">
          <a:off x="1054543" y="877778"/>
          <a:ext cx="319804" cy="383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600" kern="1200"/>
        </a:p>
      </dsp:txBody>
      <dsp:txXfrm rot="-5400000">
        <a:off x="1099317" y="909758"/>
        <a:ext cx="230258" cy="223863"/>
      </dsp:txXfrm>
    </dsp:sp>
    <dsp:sp modelId="{54C24630-BFF8-4E73-83FE-3CD630EBD875}">
      <dsp:nvSpPr>
        <dsp:cNvPr id="0" name=""/>
        <dsp:cNvSpPr/>
      </dsp:nvSpPr>
      <dsp:spPr>
        <a:xfrm>
          <a:off x="0" y="1282863"/>
          <a:ext cx="2428892" cy="852811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Finance admin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-Data entry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 Upload additional documents (</a:t>
          </a:r>
          <a:r>
            <a:rPr lang="en-MY" sz="1100" b="1" u="none" kern="1200" dirty="0" err="1"/>
            <a:t>eg</a:t>
          </a:r>
          <a:r>
            <a:rPr lang="en-MY" sz="1100" b="1" u="none" kern="1200" dirty="0"/>
            <a:t>: tagging</a:t>
          </a:r>
          <a:r>
            <a:rPr lang="en-MY" sz="1200" b="1" u="none" kern="1200" dirty="0"/>
            <a:t>)</a:t>
          </a:r>
        </a:p>
      </dsp:txBody>
      <dsp:txXfrm>
        <a:off x="24978" y="1307841"/>
        <a:ext cx="2378936" cy="802855"/>
      </dsp:txXfrm>
    </dsp:sp>
    <dsp:sp modelId="{68B19C33-0357-463C-A4FB-0C3C11FD094E}">
      <dsp:nvSpPr>
        <dsp:cNvPr id="0" name=""/>
        <dsp:cNvSpPr/>
      </dsp:nvSpPr>
      <dsp:spPr>
        <a:xfrm rot="5400000">
          <a:off x="1054543" y="2156995"/>
          <a:ext cx="319804" cy="383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600" kern="1200"/>
        </a:p>
      </dsp:txBody>
      <dsp:txXfrm rot="-5400000">
        <a:off x="1099317" y="2188975"/>
        <a:ext cx="230258" cy="223863"/>
      </dsp:txXfrm>
    </dsp:sp>
    <dsp:sp modelId="{EBF85EED-997C-4EAF-A751-C4655F7B9AE9}">
      <dsp:nvSpPr>
        <dsp:cNvPr id="0" name=""/>
        <dsp:cNvSpPr/>
      </dsp:nvSpPr>
      <dsp:spPr>
        <a:xfrm>
          <a:off x="0" y="2562080"/>
          <a:ext cx="2428892" cy="852811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Dean/DD/HOD/HOU</a:t>
          </a:r>
          <a:r>
            <a:rPr lang="en-MY" sz="1100" b="1" u="sng" kern="1200" dirty="0">
              <a:latin typeface="+mn-lt"/>
              <a:cs typeface="Arial" pitchFamily="34" charset="0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-invoice approval in system</a:t>
          </a:r>
        </a:p>
      </dsp:txBody>
      <dsp:txXfrm>
        <a:off x="24978" y="2587058"/>
        <a:ext cx="2378936" cy="802855"/>
      </dsp:txXfrm>
    </dsp:sp>
    <dsp:sp modelId="{C05D547B-DE8B-47A4-B10F-1980B245F6E6}">
      <dsp:nvSpPr>
        <dsp:cNvPr id="0" name=""/>
        <dsp:cNvSpPr/>
      </dsp:nvSpPr>
      <dsp:spPr>
        <a:xfrm rot="5400000">
          <a:off x="1054543" y="3436211"/>
          <a:ext cx="319804" cy="383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600" kern="1200"/>
        </a:p>
      </dsp:txBody>
      <dsp:txXfrm rot="-5400000">
        <a:off x="1099317" y="3468191"/>
        <a:ext cx="230258" cy="223863"/>
      </dsp:txXfrm>
    </dsp:sp>
    <dsp:sp modelId="{C809890B-CF34-4977-9A5A-241660D04EA9}">
      <dsp:nvSpPr>
        <dsp:cNvPr id="0" name=""/>
        <dsp:cNvSpPr/>
      </dsp:nvSpPr>
      <dsp:spPr>
        <a:xfrm>
          <a:off x="0" y="3841297"/>
          <a:ext cx="2428892" cy="852811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Payment Preparer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 Application review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-Document completed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b="1" u="none" kern="1200" dirty="0"/>
        </a:p>
      </dsp:txBody>
      <dsp:txXfrm>
        <a:off x="24978" y="3866275"/>
        <a:ext cx="2378936" cy="802855"/>
      </dsp:txXfrm>
    </dsp:sp>
    <dsp:sp modelId="{5510EDB9-7587-4BF5-AE41-D3F0DB5916FE}">
      <dsp:nvSpPr>
        <dsp:cNvPr id="0" name=""/>
        <dsp:cNvSpPr/>
      </dsp:nvSpPr>
      <dsp:spPr>
        <a:xfrm rot="5400000">
          <a:off x="1054543" y="4715428"/>
          <a:ext cx="319804" cy="383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600" kern="1200"/>
        </a:p>
      </dsp:txBody>
      <dsp:txXfrm rot="-5400000">
        <a:off x="1099317" y="4747408"/>
        <a:ext cx="230258" cy="223863"/>
      </dsp:txXfrm>
    </dsp:sp>
    <dsp:sp modelId="{612DAE65-0365-475D-B03A-9C131437AD65}">
      <dsp:nvSpPr>
        <dsp:cNvPr id="0" name=""/>
        <dsp:cNvSpPr/>
      </dsp:nvSpPr>
      <dsp:spPr>
        <a:xfrm>
          <a:off x="0" y="5120513"/>
          <a:ext cx="2428892" cy="852811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sng" kern="1200" dirty="0"/>
            <a:t>Payment Approval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 dirty="0"/>
            <a:t>Assistant Accountant (&lt; RM10k)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100" b="1" u="none" kern="1200"/>
            <a:t>Finance Officer </a:t>
          </a:r>
          <a:r>
            <a:rPr lang="en-MY" sz="1100" b="1" u="none" kern="1200" dirty="0"/>
            <a:t>(RM10k –RM50k)</a:t>
          </a:r>
          <a:endParaRPr lang="en-MY" sz="1100" kern="1200" dirty="0"/>
        </a:p>
      </dsp:txBody>
      <dsp:txXfrm>
        <a:off x="24978" y="5145491"/>
        <a:ext cx="2378936" cy="802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28D22BB-222C-405A-943C-F2E94D4FE60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A2EC516-4017-4CCE-89B6-536205A7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0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7FEFCF7-63D3-4D99-824E-233F190E95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ED14066-F034-4B9C-931A-39155B71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8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rgbClr val="1E1918">
                  <a:alpha val="40000"/>
                </a:srgbClr>
              </a:gs>
              <a:gs pos="100000">
                <a:srgbClr val="1E1918">
                  <a:alpha val="8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>
            <a:off x="1588" y="3175"/>
            <a:ext cx="3676650" cy="6854825"/>
          </a:xfrm>
          <a:custGeom>
            <a:avLst/>
            <a:gdLst>
              <a:gd name="T0" fmla="*/ 0 w 1466"/>
              <a:gd name="T1" fmla="*/ 0 h 2739"/>
              <a:gd name="T2" fmla="*/ 1466 w 1466"/>
              <a:gd name="T3" fmla="*/ 0 h 2739"/>
              <a:gd name="T4" fmla="*/ 1020 w 1466"/>
              <a:gd name="T5" fmla="*/ 1370 h 2739"/>
              <a:gd name="T6" fmla="*/ 1466 w 1466"/>
              <a:gd name="T7" fmla="*/ 2739 h 2739"/>
              <a:gd name="T8" fmla="*/ 0 w 1466"/>
              <a:gd name="T9" fmla="*/ 2739 h 2739"/>
              <a:gd name="T10" fmla="*/ 0 w 1466"/>
              <a:gd name="T11" fmla="*/ 0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6" h="2739">
                <a:moveTo>
                  <a:pt x="0" y="0"/>
                </a:moveTo>
                <a:cubicBezTo>
                  <a:pt x="1466" y="0"/>
                  <a:pt x="1466" y="0"/>
                  <a:pt x="1466" y="0"/>
                </a:cubicBezTo>
                <a:cubicBezTo>
                  <a:pt x="1466" y="0"/>
                  <a:pt x="1020" y="601"/>
                  <a:pt x="1020" y="1370"/>
                </a:cubicBezTo>
                <a:cubicBezTo>
                  <a:pt x="1020" y="2138"/>
                  <a:pt x="1466" y="2739"/>
                  <a:pt x="1466" y="2739"/>
                </a:cubicBezTo>
                <a:cubicBezTo>
                  <a:pt x="0" y="2739"/>
                  <a:pt x="0" y="2739"/>
                  <a:pt x="0" y="2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1E19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2299" y="1198563"/>
            <a:ext cx="8334375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299" y="4192589"/>
            <a:ext cx="8334375" cy="652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3162300" y="3864990"/>
            <a:ext cx="515938" cy="56561"/>
          </a:xfrm>
          <a:prstGeom prst="rect">
            <a:avLst/>
          </a:prstGeom>
          <a:solidFill>
            <a:srgbClr val="BF7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b="230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alpha val="8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7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6815-20CA-4010-A2F0-DE513BC7108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B62B9-19F0-476E-9354-754AAE5BF9F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21"/>
          <p:cNvGrpSpPr>
            <a:grpSpLocks noChangeAspect="1"/>
          </p:cNvGrpSpPr>
          <p:nvPr userDrawn="1"/>
        </p:nvGrpSpPr>
        <p:grpSpPr bwMode="auto">
          <a:xfrm>
            <a:off x="1588" y="-859745"/>
            <a:ext cx="3365726" cy="520121"/>
            <a:chOff x="1" y="0"/>
            <a:chExt cx="4135" cy="639"/>
          </a:xfrm>
        </p:grpSpPr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1" y="0"/>
              <a:ext cx="637" cy="639"/>
            </a:xfrm>
            <a:prstGeom prst="ellipse">
              <a:avLst/>
            </a:prstGeom>
            <a:solidFill>
              <a:srgbClr val="1E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700" y="0"/>
              <a:ext cx="638" cy="639"/>
            </a:xfrm>
            <a:prstGeom prst="ellipse">
              <a:avLst/>
            </a:prstGeom>
            <a:solidFill>
              <a:srgbClr val="BF7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1400" y="0"/>
              <a:ext cx="637" cy="639"/>
            </a:xfrm>
            <a:prstGeom prst="ellipse">
              <a:avLst/>
            </a:prstGeom>
            <a:solidFill>
              <a:srgbClr val="FFC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2099" y="0"/>
              <a:ext cx="638" cy="639"/>
            </a:xfrm>
            <a:prstGeom prst="ellipse">
              <a:avLst/>
            </a:prstGeom>
            <a:solidFill>
              <a:srgbClr val="84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2799" y="0"/>
              <a:ext cx="637" cy="639"/>
            </a:xfrm>
            <a:prstGeom prst="ellipse">
              <a:avLst/>
            </a:prstGeom>
            <a:solidFill>
              <a:srgbClr val="0F9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3498" y="0"/>
              <a:ext cx="638" cy="639"/>
            </a:xfrm>
            <a:prstGeom prst="ellipse">
              <a:avLst/>
            </a:prstGeom>
            <a:solidFill>
              <a:srgbClr val="066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4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438" userDrawn="1">
          <p15:clr>
            <a:srgbClr val="F26B43"/>
          </p15:clr>
        </p15:guide>
        <p15:guide id="6" pos="7242" userDrawn="1">
          <p15:clr>
            <a:srgbClr val="F26B43"/>
          </p15:clr>
        </p15:guide>
        <p15:guide id="7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79365052"/>
              </p:ext>
            </p:extLst>
          </p:nvPr>
        </p:nvGraphicFramePr>
        <p:xfrm>
          <a:off x="1212765" y="714895"/>
          <a:ext cx="2357454" cy="614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70459361"/>
              </p:ext>
            </p:extLst>
          </p:nvPr>
        </p:nvGraphicFramePr>
        <p:xfrm>
          <a:off x="4534874" y="785794"/>
          <a:ext cx="285752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76271515"/>
              </p:ext>
            </p:extLst>
          </p:nvPr>
        </p:nvGraphicFramePr>
        <p:xfrm>
          <a:off x="8197260" y="833411"/>
          <a:ext cx="2428892" cy="597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536358" y="397277"/>
            <a:ext cx="1487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prstClr val="black"/>
                </a:solidFill>
              </a:rPr>
              <a:t>APPLICATION</a:t>
            </a:r>
            <a:endParaRPr lang="ms-MY" altLang="en-US" sz="1600" b="1" dirty="0">
              <a:solidFill>
                <a:prstClr val="black"/>
              </a:solidFill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5525266" y="447656"/>
            <a:ext cx="1357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prstClr val="black"/>
                </a:solidFill>
              </a:rPr>
              <a:t>PURCHASING</a:t>
            </a:r>
            <a:endParaRPr lang="ms-MY" alt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692055" y="495273"/>
            <a:ext cx="1665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prstClr val="black"/>
                </a:solidFill>
              </a:rPr>
              <a:t>PAYMENT</a:t>
            </a:r>
            <a:endParaRPr lang="ms-MY" alt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Rectangle: Rounded Corners 12">
            <a:extLst/>
          </p:cNvPr>
          <p:cNvSpPr/>
          <p:nvPr/>
        </p:nvSpPr>
        <p:spPr>
          <a:xfrm>
            <a:off x="2914708" y="13715"/>
            <a:ext cx="6064250" cy="4932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E1918"/>
                </a:solidFill>
                <a:latin typeface="Georgia"/>
              </a:rPr>
              <a:t>PROCUREMENT &amp; PAYMENT PROCESS</a:t>
            </a:r>
          </a:p>
        </p:txBody>
      </p:sp>
    </p:spTree>
    <p:extLst>
      <p:ext uri="{BB962C8B-B14F-4D97-AF65-F5344CB8AC3E}">
        <p14:creationId xmlns:p14="http://schemas.microsoft.com/office/powerpoint/2010/main" val="175652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828C07F12F54C89425BB2EC685DA7" ma:contentTypeVersion="13" ma:contentTypeDescription="Create a new document." ma:contentTypeScope="" ma:versionID="90cc5176a06b09bfd911f1fe3e7308a0">
  <xsd:schema xmlns:xsd="http://www.w3.org/2001/XMLSchema" xmlns:xs="http://www.w3.org/2001/XMLSchema" xmlns:p="http://schemas.microsoft.com/office/2006/metadata/properties" xmlns:ns3="dae29b94-7a5b-44b1-93df-73b23b48e870" xmlns:ns4="6ae574a4-99e6-4e14-9e37-efd41746d64e" targetNamespace="http://schemas.microsoft.com/office/2006/metadata/properties" ma:root="true" ma:fieldsID="d14adebaf6cccbd4eabaae25fd13c5fe" ns3:_="" ns4:_="">
    <xsd:import namespace="dae29b94-7a5b-44b1-93df-73b23b48e870"/>
    <xsd:import namespace="6ae574a4-99e6-4e14-9e37-efd41746d6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29b94-7a5b-44b1-93df-73b23b48e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574a4-99e6-4e14-9e37-efd41746d6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e29b94-7a5b-44b1-93df-73b23b48e870" xsi:nil="true"/>
  </documentManagement>
</p:properties>
</file>

<file path=customXml/itemProps1.xml><?xml version="1.0" encoding="utf-8"?>
<ds:datastoreItem xmlns:ds="http://schemas.openxmlformats.org/officeDocument/2006/customXml" ds:itemID="{C3A0654A-37D6-4817-816D-00E735067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e29b94-7a5b-44b1-93df-73b23b48e870"/>
    <ds:schemaRef ds:uri="6ae574a4-99e6-4e14-9e37-efd41746d6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ED7CB5-0609-4EB3-9757-2879E56B8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A909D-F547-4212-9CC2-906380CFD7E3}">
  <ds:schemaRefs>
    <ds:schemaRef ds:uri="http://schemas.microsoft.com/office/2006/documentManagement/types"/>
    <ds:schemaRef ds:uri="6ae574a4-99e6-4e14-9e37-efd41746d64e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dae29b94-7a5b-44b1-93df-73b23b48e870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6327</TotalTime>
  <Words>221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HANIF BIN SABTU</cp:lastModifiedBy>
  <cp:revision>469</cp:revision>
  <cp:lastPrinted>2019-07-01T06:40:33Z</cp:lastPrinted>
  <dcterms:created xsi:type="dcterms:W3CDTF">2017-06-15T03:37:23Z</dcterms:created>
  <dcterms:modified xsi:type="dcterms:W3CDTF">2023-10-24T10:40:10Z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0x01010018C828C07F12F54C89425BB2EC685DA7</vt:lpwstr>
  </property>
</Properties>
</file>