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AD89C-9CC7-4939-B952-38449518AF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E052DE-1A05-4548-B6F4-26179998F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25BB5-C2A2-4719-A5C8-434DFF3B4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BA22-C2F0-4212-BA52-F9985471680D}" type="datetimeFigureOut">
              <a:rPr lang="en-MY" smtClean="0"/>
              <a:t>02/04/2024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AACE5-CD49-477B-98E5-D58CC88D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67416-2FD8-4FDF-8883-215C5CE31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F5EA-C9E2-4C37-80C8-F095FA2DCE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04301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0BA9B-5E91-460E-BA6F-DC4B8581F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9E60A9-71DC-4BB5-A6AD-B8B6E72773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D2DEA-49D2-4C44-B92D-A8AD63923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BA22-C2F0-4212-BA52-F9985471680D}" type="datetimeFigureOut">
              <a:rPr lang="en-MY" smtClean="0"/>
              <a:t>02/04/2024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D8FEE-029A-4041-B1E6-328CDB829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20C49-36DC-4FDD-A344-CCF4C66C6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F5EA-C9E2-4C37-80C8-F095FA2DCE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9973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A7CC5C-E345-4D35-B0A1-6FA29C88C5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33262C-A82C-4C81-9E5F-B7460524B3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32367-36FF-4D7E-82B1-5C33DC783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BA22-C2F0-4212-BA52-F9985471680D}" type="datetimeFigureOut">
              <a:rPr lang="en-MY" smtClean="0"/>
              <a:t>02/04/2024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A42A9D-C25B-452E-8647-8B6CFCF6C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127D4-D89A-4F76-AE71-11A25CC55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F5EA-C9E2-4C37-80C8-F095FA2DCE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88854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ver Slide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01432" y="2780928"/>
            <a:ext cx="5112568" cy="1296144"/>
          </a:xfrm>
        </p:spPr>
        <p:txBody>
          <a:bodyPr vert="horz" lIns="0" tIns="0" rIns="0" bIns="0" rtlCol="0" anchor="t">
            <a:noAutofit/>
          </a:bodyPr>
          <a:lstStyle>
            <a:lvl1pPr>
              <a:defRPr kumimoji="0" lang="en-AU" sz="4300" i="0" u="none" strike="noStrike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</a:defRPr>
            </a:lvl1pPr>
          </a:lstStyle>
          <a:p>
            <a:pPr marL="0" marR="0" lvl="0" indent="0" fontAlgn="auto">
              <a:spcAft>
                <a:spcPts val="0"/>
              </a:spcAft>
              <a:buClrTx/>
              <a:buSzTx/>
              <a:buFontTx/>
              <a:tabLst/>
            </a:pPr>
            <a:r>
              <a:rPr lang="en-US" dirty="0"/>
              <a:t>Presentation title goes here</a:t>
            </a:r>
            <a:endParaRPr lang="en-A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5201404" y="4307954"/>
            <a:ext cx="5116831" cy="246221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>
              <a:defRPr lang="en-US" sz="1600" b="1" spc="0" baseline="0" dirty="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Presentation subtitle goes here</a:t>
            </a:r>
          </a:p>
        </p:txBody>
      </p:sp>
      <p:pic>
        <p:nvPicPr>
          <p:cNvPr id="10" name="Picture 9" descr="A purple number with black dots&#10;&#10;Description automatically generated">
            <a:extLst>
              <a:ext uri="{FF2B5EF4-FFF2-40B4-BE49-F238E27FC236}">
                <a16:creationId xmlns:a16="http://schemas.microsoft.com/office/drawing/2014/main" id="{6E8C0ED0-5859-4BDA-A4C4-3616B1529C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392" b="1905"/>
          <a:stretch/>
        </p:blipFill>
        <p:spPr>
          <a:xfrm>
            <a:off x="-24680" y="0"/>
            <a:ext cx="441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647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DB2C94B-2557-442B-9A14-97C40CD6AB8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95326" y="2030400"/>
            <a:ext cx="9577138" cy="40636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0000"/>
              </a:lnSpc>
              <a:spcAft>
                <a:spcPts val="1200"/>
              </a:spcAft>
              <a:defRPr lang="en-US" sz="1400" dirty="0"/>
            </a:lvl1pPr>
            <a:lvl2pPr>
              <a:lnSpc>
                <a:spcPct val="100000"/>
              </a:lnSpc>
              <a:spcAft>
                <a:spcPts val="1200"/>
              </a:spcAft>
              <a:defRPr lang="en-US" sz="1400" dirty="0"/>
            </a:lvl2pPr>
            <a:lvl3pPr>
              <a:lnSpc>
                <a:spcPct val="100000"/>
              </a:lnSpc>
              <a:spcAft>
                <a:spcPts val="1200"/>
              </a:spcAft>
              <a:defRPr lang="en-US" sz="1400" dirty="0"/>
            </a:lvl3pPr>
            <a:lvl4pPr>
              <a:lnSpc>
                <a:spcPct val="100000"/>
              </a:lnSpc>
              <a:spcAft>
                <a:spcPts val="1200"/>
              </a:spcAft>
              <a:defRPr lang="en-US" sz="1400" dirty="0"/>
            </a:lvl4pPr>
            <a:lvl5pPr>
              <a:lnSpc>
                <a:spcPct val="100000"/>
              </a:lnSpc>
              <a:spcAft>
                <a:spcPts val="1200"/>
              </a:spcAft>
              <a:defRPr lang="en-US" sz="14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184708F-CDEB-4FFB-9113-878D6AE04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63960"/>
            <a:ext cx="9577138" cy="469056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DB8A7-6976-473B-BF64-0813975EEBB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0E6DF7-2887-45E5-8CD1-2FCDFD70911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243CB3D8-2629-4424-B4A4-6246A0F1B64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95325" y="1364400"/>
            <a:ext cx="9576000" cy="506132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 b="0">
                <a:solidFill>
                  <a:schemeClr val="tx2"/>
                </a:solidFill>
              </a:defRPr>
            </a:lvl1pPr>
            <a:lvl2pPr marL="612" indent="0">
              <a:buNone/>
              <a:defRPr/>
            </a:lvl2pPr>
          </a:lstStyle>
          <a:p>
            <a:pPr lvl="0"/>
            <a:r>
              <a:rPr lang="en-US" dirty="0"/>
              <a:t>[Subtitle]</a:t>
            </a:r>
          </a:p>
        </p:txBody>
      </p:sp>
    </p:spTree>
    <p:extLst>
      <p:ext uri="{BB962C8B-B14F-4D97-AF65-F5344CB8AC3E}">
        <p14:creationId xmlns:p14="http://schemas.microsoft.com/office/powerpoint/2010/main" val="171116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A09DC-EDC8-40FA-90E2-DC5697A54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BE583-35A9-425D-BA62-6C8D66561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83658-FCE5-4D44-9519-852875FAE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BA22-C2F0-4212-BA52-F9985471680D}" type="datetimeFigureOut">
              <a:rPr lang="en-MY" smtClean="0"/>
              <a:t>02/04/2024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5A75C-F1EC-44A8-96A4-025F33F46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E3674-E3AE-472E-AD28-815BB705D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F5EA-C9E2-4C37-80C8-F095FA2DCE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9310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3DD0B-A89B-455E-BAD4-3FCE2CFFC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8FC63A-5287-4208-B86A-1E5B69F4E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69345-65ED-4B40-8A6A-1190B032B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BA22-C2F0-4212-BA52-F9985471680D}" type="datetimeFigureOut">
              <a:rPr lang="en-MY" smtClean="0"/>
              <a:t>02/04/2024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512AE-11E4-40EA-8B6B-0A4944979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AC316-AB70-4DB9-910E-2D1AF6742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F5EA-C9E2-4C37-80C8-F095FA2DCE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8140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F84B4-8723-4376-9DE1-0CBB0B659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571E4-8C1F-4747-8C0A-BCF074136D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41BB18-3481-40EA-B17D-ADC93EE90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D2F0A-9F7A-49BE-88FD-C2FC9E240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BA22-C2F0-4212-BA52-F9985471680D}" type="datetimeFigureOut">
              <a:rPr lang="en-MY" smtClean="0"/>
              <a:t>02/04/2024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F89AC2-DEA8-4546-8373-573018FE8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01A830-BF7E-4F84-8C88-2EF71D804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F5EA-C9E2-4C37-80C8-F095FA2DCE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77058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5A35-8A27-499C-919C-1B54F9104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7F99C3-3B34-4498-BC8C-02CB80AE51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A415FA-5E13-46D0-8472-C5D92551FE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B9AD69-AA87-4835-9B11-D3B75D867D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146ACD-F576-41FB-8360-4B5698081C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F877DD-5BE5-4713-9A49-A64FDCE4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BA22-C2F0-4212-BA52-F9985471680D}" type="datetimeFigureOut">
              <a:rPr lang="en-MY" smtClean="0"/>
              <a:t>02/04/2024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7ABDE5-EBFB-49CA-8ED9-5497FD090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D03CDF-5238-461E-9C11-2D22BD107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F5EA-C9E2-4C37-80C8-F095FA2DCE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38949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6EEF0-6554-447B-BFB7-9E79E7847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BF3094-C5D1-4692-9FA7-D2CFE3222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BA22-C2F0-4212-BA52-F9985471680D}" type="datetimeFigureOut">
              <a:rPr lang="en-MY" smtClean="0"/>
              <a:t>02/04/2024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254F98-505C-4792-BC44-6EDBB0E08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FF8434-B363-4E55-A9DE-8B4422980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F5EA-C9E2-4C37-80C8-F095FA2DCE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84811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33972F-15D6-4A04-B322-52289972F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BA22-C2F0-4212-BA52-F9985471680D}" type="datetimeFigureOut">
              <a:rPr lang="en-MY" smtClean="0"/>
              <a:t>02/04/2024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AC67EA-3430-4206-9695-9A2A1383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525CC0-DA44-49EC-AB2A-31A65572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F5EA-C9E2-4C37-80C8-F095FA2DCE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7462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7BC73-AC6A-4CC8-AFCC-58A7F9C51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E9B37-2987-4E28-B8B0-6D1E89462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7C649C-4C66-4B20-8E20-AB6BE2D595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04739-31BE-467A-8129-AFB5E1DF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BA22-C2F0-4212-BA52-F9985471680D}" type="datetimeFigureOut">
              <a:rPr lang="en-MY" smtClean="0"/>
              <a:t>02/04/2024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0A6A59-91E2-41D4-AC07-99F7E6684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9A1DFC-6785-492C-9A0E-00EEA98CB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F5EA-C9E2-4C37-80C8-F095FA2DCE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9138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F84D9-F2D7-45C0-A5CC-A2B633848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1AD3E2-703C-423D-A213-262671AB61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C85456-D939-4F6B-A5C3-9D8440DDFD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BC407D-06B0-44CC-AF63-4712331EA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BA22-C2F0-4212-BA52-F9985471680D}" type="datetimeFigureOut">
              <a:rPr lang="en-MY" smtClean="0"/>
              <a:t>02/04/2024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D044BF-5AF8-4DE9-9F8F-58B37BDE1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FF68D5-B8BA-45F2-A7CD-60C51F369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F5EA-C9E2-4C37-80C8-F095FA2DCE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6405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87409A-903B-4A93-8337-C2B98ED97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43694-1D2B-4EB4-AC6D-BE087A127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37E4D3-8514-4464-B1AD-CDBB3A05DB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4BA22-C2F0-4212-BA52-F9985471680D}" type="datetimeFigureOut">
              <a:rPr lang="en-MY" smtClean="0"/>
              <a:t>02/04/2024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67F4A-A32E-4D5B-B690-97FD221C9D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8BC98-0651-4EE6-A9DF-3930E5DBF3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9F5EA-C9E2-4C37-80C8-F095FA2DCE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6976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2473CD-57EF-1B72-8919-08D694E1423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04663" y="6535738"/>
            <a:ext cx="287337" cy="107950"/>
          </a:xfrm>
        </p:spPr>
        <p:txBody>
          <a:bodyPr/>
          <a:lstStyle/>
          <a:p>
            <a:fld id="{E917DE0E-AFB1-41FD-BC35-27DB61CA125F}" type="slidenum">
              <a:rPr lang="en-AU" smtClean="0"/>
              <a:pPr/>
              <a:t>1</a:t>
            </a:fld>
            <a:endParaRPr lang="en-AU" dirty="0"/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1148A5F3-8FFB-172A-A517-84711A530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1904" y="2228671"/>
            <a:ext cx="6552728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AU" sz="4300" dirty="0">
                <a:ea typeface="+mj-ea"/>
                <a:cs typeface="+mj-cs"/>
              </a:rPr>
              <a:t>Name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AU" sz="2200" dirty="0">
                <a:ea typeface="+mj-ea"/>
                <a:cs typeface="+mj-cs"/>
              </a:rPr>
              <a:t>Faculty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AU" sz="2200" dirty="0">
                <a:ea typeface="+mj-ea"/>
                <a:cs typeface="+mj-cs"/>
              </a:rPr>
              <a:t>University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AU" sz="2200" b="1" dirty="0">
                <a:ea typeface="+mj-ea"/>
                <a:cs typeface="+mj-cs"/>
              </a:rPr>
              <a:t>3MT Title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CFBE276D-37E6-4EBA-8C05-2808C40D61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359556"/>
            <a:ext cx="1689280" cy="54604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7816AB4-B0AE-FA81-DEA1-2217578272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0724" y="289819"/>
            <a:ext cx="1959039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36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FCD3A16-8151-4474-883D-4FF548E86541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359556"/>
            <a:ext cx="1689280" cy="546040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694190-6682-9DB9-9710-04C995971BC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2</a:t>
            </a:fld>
            <a:endParaRPr lang="en-A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706B5F9-1CAD-A6AA-1415-9C2584514F1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193799" y="1364399"/>
            <a:ext cx="9077525" cy="4359067"/>
          </a:xfrm>
        </p:spPr>
        <p:txBody>
          <a:bodyPr/>
          <a:lstStyle/>
          <a:p>
            <a:pPr marL="0" indent="0" algn="ctr">
              <a:buNone/>
            </a:pPr>
            <a:r>
              <a:rPr lang="en-AU" sz="2800" dirty="0"/>
              <a:t>Slide Presentation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9905C0-3474-C64B-7822-BAF1553808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0724" y="289819"/>
            <a:ext cx="1959039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776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</Words>
  <Application>Microsoft Macintosh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afifah MY</dc:creator>
  <cp:lastModifiedBy>C</cp:lastModifiedBy>
  <cp:revision>3</cp:revision>
  <dcterms:created xsi:type="dcterms:W3CDTF">2024-04-02T08:27:09Z</dcterms:created>
  <dcterms:modified xsi:type="dcterms:W3CDTF">2024-04-02T10:40:57Z</dcterms:modified>
</cp:coreProperties>
</file>