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20" r:id="rId5"/>
  </p:sldIdLst>
  <p:sldSz cx="5400675" cy="7561263"/>
  <p:notesSz cx="6742113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52425" indent="104775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06438" indent="207963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60450" indent="31115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412875" indent="415925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93">
          <p15:clr>
            <a:srgbClr val="A4A3A4"/>
          </p15:clr>
        </p15:guide>
        <p15:guide id="2" orient="horz" pos="3810">
          <p15:clr>
            <a:srgbClr val="A4A3A4"/>
          </p15:clr>
        </p15:guide>
        <p15:guide id="3" orient="horz" pos="4683">
          <p15:clr>
            <a:srgbClr val="A4A3A4"/>
          </p15:clr>
        </p15:guide>
        <p15:guide id="4" orient="horz" pos="2307">
          <p15:clr>
            <a:srgbClr val="A4A3A4"/>
          </p15:clr>
        </p15:guide>
        <p15:guide id="5" pos="1112">
          <p15:clr>
            <a:srgbClr val="A4A3A4"/>
          </p15:clr>
        </p15:guide>
        <p15:guide id="6" pos="2237">
          <p15:clr>
            <a:srgbClr val="A4A3A4"/>
          </p15:clr>
        </p15:guide>
        <p15:guide id="7" pos="923">
          <p15:clr>
            <a:srgbClr val="A4A3A4"/>
          </p15:clr>
        </p15:guide>
        <p15:guide id="8" pos="3175">
          <p15:clr>
            <a:srgbClr val="A4A3A4"/>
          </p15:clr>
        </p15:guide>
        <p15:guide id="9" pos="23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FFF"/>
    <a:srgbClr val="000064"/>
    <a:srgbClr val="006666"/>
    <a:srgbClr val="99FF99"/>
    <a:srgbClr val="CCFFCC"/>
    <a:srgbClr val="008080"/>
    <a:srgbClr val="90A3BE"/>
    <a:srgbClr val="96A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507D6-2117-2DFF-A4A4-351CFA9CEC21}" v="34" dt="2019-11-12T06:30:45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80"/>
  </p:normalViewPr>
  <p:slideViewPr>
    <p:cSldViewPr snapToGrid="0">
      <p:cViewPr>
        <p:scale>
          <a:sx n="96" d="100"/>
          <a:sy n="96" d="100"/>
        </p:scale>
        <p:origin x="-1842" y="-39"/>
      </p:cViewPr>
      <p:guideLst>
        <p:guide orient="horz" pos="1593"/>
        <p:guide orient="horz" pos="3810"/>
        <p:guide orient="horz" pos="4683"/>
        <p:guide orient="horz" pos="2307"/>
        <p:guide pos="1112"/>
        <p:guide pos="2237"/>
        <p:guide pos="923"/>
        <p:guide pos="3175"/>
        <p:guide pos="23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8114C89-9BAA-F707-DDA9-30DA61A36EF9}"/>
    <pc:docChg chg="modSld">
      <pc:chgData name="" userId="" providerId="" clId="Web-{08114C89-9BAA-F707-DDA9-30DA61A36EF9}" dt="2019-05-27T08:19:20.890" v="3" actId="20577"/>
      <pc:docMkLst>
        <pc:docMk/>
      </pc:docMkLst>
      <pc:sldChg chg="modSp">
        <pc:chgData name="" userId="" providerId="" clId="Web-{08114C89-9BAA-F707-DDA9-30DA61A36EF9}" dt="2019-05-27T08:19:20.890" v="2" actId="20577"/>
        <pc:sldMkLst>
          <pc:docMk/>
          <pc:sldMk cId="0" sldId="320"/>
        </pc:sldMkLst>
        <pc:spChg chg="mod">
          <ac:chgData name="" userId="" providerId="" clId="Web-{08114C89-9BAA-F707-DDA9-30DA61A36EF9}" dt="2019-05-27T08:19:20.890" v="2" actId="20577"/>
          <ac:spMkLst>
            <pc:docMk/>
            <pc:sldMk cId="0" sldId="320"/>
            <ac:spMk id="15364" creationId="{D7CCC4DB-D8D1-4081-AAD3-842146EBB5E4}"/>
          </ac:spMkLst>
        </pc:spChg>
      </pc:sldChg>
    </pc:docChg>
  </pc:docChgLst>
  <pc:docChgLst>
    <pc:chgData name="Shruti Iyengar" userId="5a542673-0bc5-4093-ae2d-f40a02fc6cc6" providerId="ADAL" clId="{4DA3AEC3-9551-4CA3-B23B-F80DC1735348}"/>
    <pc:docChg chg="modSld">
      <pc:chgData name="Shruti Iyengar" userId="5a542673-0bc5-4093-ae2d-f40a02fc6cc6" providerId="ADAL" clId="{4DA3AEC3-9551-4CA3-B23B-F80DC1735348}" dt="2019-05-28T07:22:10.468" v="60" actId="20577"/>
      <pc:docMkLst>
        <pc:docMk/>
      </pc:docMkLst>
      <pc:sldChg chg="modSp">
        <pc:chgData name="Shruti Iyengar" userId="5a542673-0bc5-4093-ae2d-f40a02fc6cc6" providerId="ADAL" clId="{4DA3AEC3-9551-4CA3-B23B-F80DC1735348}" dt="2019-05-28T07:22:10.468" v="60" actId="20577"/>
        <pc:sldMkLst>
          <pc:docMk/>
          <pc:sldMk cId="0" sldId="320"/>
        </pc:sldMkLst>
        <pc:spChg chg="mod">
          <ac:chgData name="Shruti Iyengar" userId="5a542673-0bc5-4093-ae2d-f40a02fc6cc6" providerId="ADAL" clId="{4DA3AEC3-9551-4CA3-B23B-F80DC1735348}" dt="2019-05-27T09:25:16.508" v="34" actId="20577"/>
          <ac:spMkLst>
            <pc:docMk/>
            <pc:sldMk cId="0" sldId="320"/>
            <ac:spMk id="15364" creationId="{D7CCC4DB-D8D1-4081-AAD3-842146EBB5E4}"/>
          </ac:spMkLst>
        </pc:spChg>
        <pc:spChg chg="mod">
          <ac:chgData name="Shruti Iyengar" userId="5a542673-0bc5-4093-ae2d-f40a02fc6cc6" providerId="ADAL" clId="{4DA3AEC3-9551-4CA3-B23B-F80DC1735348}" dt="2019-05-28T07:22:10.468" v="60" actId="20577"/>
          <ac:spMkLst>
            <pc:docMk/>
            <pc:sldMk cId="0" sldId="320"/>
            <ac:spMk id="15366" creationId="{1A520126-E40A-4DAE-AF37-6D2C9FBFBC12}"/>
          </ac:spMkLst>
        </pc:spChg>
        <pc:picChg chg="mod">
          <ac:chgData name="Shruti Iyengar" userId="5a542673-0bc5-4093-ae2d-f40a02fc6cc6" providerId="ADAL" clId="{4DA3AEC3-9551-4CA3-B23B-F80DC1735348}" dt="2019-05-27T09:24:54.392" v="29" actId="1035"/>
          <ac:picMkLst>
            <pc:docMk/>
            <pc:sldMk cId="0" sldId="320"/>
            <ac:picMk id="11" creationId="{6DB75E73-3119-46A1-BFE0-D51B0708C47D}"/>
          </ac:picMkLst>
        </pc:picChg>
      </pc:sldChg>
    </pc:docChg>
  </pc:docChgLst>
  <pc:docChgLst>
    <pc:chgData name="Ian Carter" userId="c2e08eeb-0015-48ca-8c1c-58f3c650e45c" providerId="ADAL" clId="{0129ADED-A229-45A1-AE3B-2FF826F281F0}"/>
    <pc:docChg chg="delSld modSld">
      <pc:chgData name="Ian Carter" userId="c2e08eeb-0015-48ca-8c1c-58f3c650e45c" providerId="ADAL" clId="{0129ADED-A229-45A1-AE3B-2FF826F281F0}" dt="2019-05-27T07:15:07.907" v="126" actId="20577"/>
      <pc:docMkLst>
        <pc:docMk/>
      </pc:docMkLst>
      <pc:sldChg chg="del">
        <pc:chgData name="Ian Carter" userId="c2e08eeb-0015-48ca-8c1c-58f3c650e45c" providerId="ADAL" clId="{0129ADED-A229-45A1-AE3B-2FF826F281F0}" dt="2019-05-27T06:51:07.077" v="7" actId="2696"/>
        <pc:sldMkLst>
          <pc:docMk/>
          <pc:sldMk cId="0" sldId="315"/>
        </pc:sldMkLst>
      </pc:sldChg>
      <pc:sldChg chg="del">
        <pc:chgData name="Ian Carter" userId="c2e08eeb-0015-48ca-8c1c-58f3c650e45c" providerId="ADAL" clId="{0129ADED-A229-45A1-AE3B-2FF826F281F0}" dt="2019-05-27T06:51:07.014" v="6" actId="2696"/>
        <pc:sldMkLst>
          <pc:docMk/>
          <pc:sldMk cId="0" sldId="317"/>
        </pc:sldMkLst>
      </pc:sldChg>
      <pc:sldChg chg="del">
        <pc:chgData name="Ian Carter" userId="c2e08eeb-0015-48ca-8c1c-58f3c650e45c" providerId="ADAL" clId="{0129ADED-A229-45A1-AE3B-2FF826F281F0}" dt="2019-05-27T06:51:06.933" v="5" actId="2696"/>
        <pc:sldMkLst>
          <pc:docMk/>
          <pc:sldMk cId="0" sldId="319"/>
        </pc:sldMkLst>
      </pc:sldChg>
      <pc:sldChg chg="modSp">
        <pc:chgData name="Ian Carter" userId="c2e08eeb-0015-48ca-8c1c-58f3c650e45c" providerId="ADAL" clId="{0129ADED-A229-45A1-AE3B-2FF826F281F0}" dt="2019-05-27T07:15:07.907" v="126" actId="20577"/>
        <pc:sldMkLst>
          <pc:docMk/>
          <pc:sldMk cId="0" sldId="320"/>
        </pc:sldMkLst>
        <pc:spChg chg="mod">
          <ac:chgData name="Ian Carter" userId="c2e08eeb-0015-48ca-8c1c-58f3c650e45c" providerId="ADAL" clId="{0129ADED-A229-45A1-AE3B-2FF826F281F0}" dt="2019-05-27T07:05:01.959" v="52" actId="20577"/>
          <ac:spMkLst>
            <pc:docMk/>
            <pc:sldMk cId="0" sldId="320"/>
            <ac:spMk id="15363" creationId="{678BF3CB-950D-464C-A456-D60939F651DA}"/>
          </ac:spMkLst>
        </pc:spChg>
        <pc:spChg chg="mod">
          <ac:chgData name="Ian Carter" userId="c2e08eeb-0015-48ca-8c1c-58f3c650e45c" providerId="ADAL" clId="{0129ADED-A229-45A1-AE3B-2FF826F281F0}" dt="2019-05-27T07:06:02.848" v="59" actId="207"/>
          <ac:spMkLst>
            <pc:docMk/>
            <pc:sldMk cId="0" sldId="320"/>
            <ac:spMk id="15364" creationId="{D7CCC4DB-D8D1-4081-AAD3-842146EBB5E4}"/>
          </ac:spMkLst>
        </pc:spChg>
        <pc:spChg chg="mod">
          <ac:chgData name="Ian Carter" userId="c2e08eeb-0015-48ca-8c1c-58f3c650e45c" providerId="ADAL" clId="{0129ADED-A229-45A1-AE3B-2FF826F281F0}" dt="2019-05-27T07:04:09.719" v="34" actId="20577"/>
          <ac:spMkLst>
            <pc:docMk/>
            <pc:sldMk cId="0" sldId="320"/>
            <ac:spMk id="15365" creationId="{1F1A8285-90E3-447C-9FF1-4AFD727C533F}"/>
          </ac:spMkLst>
        </pc:spChg>
        <pc:spChg chg="mod">
          <ac:chgData name="Ian Carter" userId="c2e08eeb-0015-48ca-8c1c-58f3c650e45c" providerId="ADAL" clId="{0129ADED-A229-45A1-AE3B-2FF826F281F0}" dt="2019-05-27T07:15:07.907" v="126" actId="20577"/>
          <ac:spMkLst>
            <pc:docMk/>
            <pc:sldMk cId="0" sldId="320"/>
            <ac:spMk id="15366" creationId="{1A520126-E40A-4DAE-AF37-6D2C9FBFBC12}"/>
          </ac:spMkLst>
        </pc:spChg>
        <pc:spChg chg="mod">
          <ac:chgData name="Ian Carter" userId="c2e08eeb-0015-48ca-8c1c-58f3c650e45c" providerId="ADAL" clId="{0129ADED-A229-45A1-AE3B-2FF826F281F0}" dt="2019-05-27T07:06:14.633" v="70" actId="20577"/>
          <ac:spMkLst>
            <pc:docMk/>
            <pc:sldMk cId="0" sldId="320"/>
            <ac:spMk id="15367" creationId="{ECD315F5-30C3-46E0-B2E5-715BD090EF06}"/>
          </ac:spMkLst>
        </pc:spChg>
        <pc:picChg chg="mod">
          <ac:chgData name="Ian Carter" userId="c2e08eeb-0015-48ca-8c1c-58f3c650e45c" providerId="ADAL" clId="{0129ADED-A229-45A1-AE3B-2FF826F281F0}" dt="2019-05-27T07:05:47.510" v="58" actId="1076"/>
          <ac:picMkLst>
            <pc:docMk/>
            <pc:sldMk cId="0" sldId="320"/>
            <ac:picMk id="11" creationId="{6DB75E73-3119-46A1-BFE0-D51B0708C47D}"/>
          </ac:picMkLst>
        </pc:picChg>
      </pc:sldChg>
      <pc:sldChg chg="del">
        <pc:chgData name="Ian Carter" userId="c2e08eeb-0015-48ca-8c1c-58f3c650e45c" providerId="ADAL" clId="{0129ADED-A229-45A1-AE3B-2FF826F281F0}" dt="2019-05-27T06:51:06.884" v="4" actId="2696"/>
        <pc:sldMkLst>
          <pc:docMk/>
          <pc:sldMk cId="0" sldId="322"/>
        </pc:sldMkLst>
      </pc:sldChg>
      <pc:sldChg chg="del">
        <pc:chgData name="Ian Carter" userId="c2e08eeb-0015-48ca-8c1c-58f3c650e45c" providerId="ADAL" clId="{0129ADED-A229-45A1-AE3B-2FF826F281F0}" dt="2019-05-27T06:51:02.412" v="1" actId="2696"/>
        <pc:sldMkLst>
          <pc:docMk/>
          <pc:sldMk cId="1660642221" sldId="323"/>
        </pc:sldMkLst>
      </pc:sldChg>
      <pc:sldChg chg="del">
        <pc:chgData name="Ian Carter" userId="c2e08eeb-0015-48ca-8c1c-58f3c650e45c" providerId="ADAL" clId="{0129ADED-A229-45A1-AE3B-2FF826F281F0}" dt="2019-05-27T06:51:02.403" v="0" actId="2696"/>
        <pc:sldMkLst>
          <pc:docMk/>
          <pc:sldMk cId="1390485041" sldId="324"/>
        </pc:sldMkLst>
      </pc:sldChg>
      <pc:sldChg chg="del">
        <pc:chgData name="Ian Carter" userId="c2e08eeb-0015-48ca-8c1c-58f3c650e45c" providerId="ADAL" clId="{0129ADED-A229-45A1-AE3B-2FF826F281F0}" dt="2019-05-27T06:51:07.238" v="10" actId="2696"/>
        <pc:sldMkLst>
          <pc:docMk/>
          <pc:sldMk cId="2911498735" sldId="325"/>
        </pc:sldMkLst>
      </pc:sldChg>
      <pc:sldChg chg="del">
        <pc:chgData name="Ian Carter" userId="c2e08eeb-0015-48ca-8c1c-58f3c650e45c" providerId="ADAL" clId="{0129ADED-A229-45A1-AE3B-2FF826F281F0}" dt="2019-05-27T06:51:07.190" v="9" actId="2696"/>
        <pc:sldMkLst>
          <pc:docMk/>
          <pc:sldMk cId="24062250" sldId="326"/>
        </pc:sldMkLst>
      </pc:sldChg>
      <pc:sldChg chg="del">
        <pc:chgData name="Ian Carter" userId="c2e08eeb-0015-48ca-8c1c-58f3c650e45c" providerId="ADAL" clId="{0129ADED-A229-45A1-AE3B-2FF826F281F0}" dt="2019-05-27T06:51:07.311" v="11" actId="2696"/>
        <pc:sldMkLst>
          <pc:docMk/>
          <pc:sldMk cId="2561358613" sldId="327"/>
        </pc:sldMkLst>
      </pc:sldChg>
      <pc:sldChg chg="del">
        <pc:chgData name="Ian Carter" userId="c2e08eeb-0015-48ca-8c1c-58f3c650e45c" providerId="ADAL" clId="{0129ADED-A229-45A1-AE3B-2FF826F281F0}" dt="2019-05-27T06:51:07.136" v="8" actId="2696"/>
        <pc:sldMkLst>
          <pc:docMk/>
          <pc:sldMk cId="597478774" sldId="328"/>
        </pc:sldMkLst>
      </pc:sldChg>
      <pc:sldChg chg="del">
        <pc:chgData name="Ian Carter" userId="c2e08eeb-0015-48ca-8c1c-58f3c650e45c" providerId="ADAL" clId="{0129ADED-A229-45A1-AE3B-2FF826F281F0}" dt="2019-05-27T06:51:06.833" v="3" actId="2696"/>
        <pc:sldMkLst>
          <pc:docMk/>
          <pc:sldMk cId="1812123058" sldId="329"/>
        </pc:sldMkLst>
      </pc:sldChg>
      <pc:sldChg chg="del">
        <pc:chgData name="Ian Carter" userId="c2e08eeb-0015-48ca-8c1c-58f3c650e45c" providerId="ADAL" clId="{0129ADED-A229-45A1-AE3B-2FF826F281F0}" dt="2019-05-27T06:51:06.774" v="2" actId="2696"/>
        <pc:sldMkLst>
          <pc:docMk/>
          <pc:sldMk cId="1916737716" sldId="330"/>
        </pc:sldMkLst>
      </pc:sldChg>
    </pc:docChg>
  </pc:docChgLst>
  <pc:docChgLst>
    <pc:chgData name="Shruti Iyengar" userId="S::shruti@edenstrategy.onmicrosoft.com::5a542673-0bc5-4093-ae2d-f40a02fc6cc6" providerId="AD" clId="Web-{08114C89-9BAA-F707-DDA9-30DA61A36EF9}"/>
    <pc:docChg chg="modSld">
      <pc:chgData name="Shruti Iyengar" userId="S::shruti@edenstrategy.onmicrosoft.com::5a542673-0bc5-4093-ae2d-f40a02fc6cc6" providerId="AD" clId="Web-{08114C89-9BAA-F707-DDA9-30DA61A36EF9}" dt="2019-05-27T08:19:49" v="14" actId="14100"/>
      <pc:docMkLst>
        <pc:docMk/>
      </pc:docMkLst>
      <pc:sldChg chg="modSp">
        <pc:chgData name="Shruti Iyengar" userId="S::shruti@edenstrategy.onmicrosoft.com::5a542673-0bc5-4093-ae2d-f40a02fc6cc6" providerId="AD" clId="Web-{08114C89-9BAA-F707-DDA9-30DA61A36EF9}" dt="2019-05-27T08:19:49" v="14" actId="14100"/>
        <pc:sldMkLst>
          <pc:docMk/>
          <pc:sldMk cId="0" sldId="320"/>
        </pc:sldMkLst>
        <pc:spChg chg="mod">
          <ac:chgData name="Shruti Iyengar" userId="S::shruti@edenstrategy.onmicrosoft.com::5a542673-0bc5-4093-ae2d-f40a02fc6cc6" providerId="AD" clId="Web-{08114C89-9BAA-F707-DDA9-30DA61A36EF9}" dt="2019-05-27T08:19:49" v="14" actId="14100"/>
          <ac:spMkLst>
            <pc:docMk/>
            <pc:sldMk cId="0" sldId="320"/>
            <ac:spMk id="15363" creationId="{678BF3CB-950D-464C-A456-D60939F651DA}"/>
          </ac:spMkLst>
        </pc:spChg>
        <pc:spChg chg="mod">
          <ac:chgData name="Shruti Iyengar" userId="S::shruti@edenstrategy.onmicrosoft.com::5a542673-0bc5-4093-ae2d-f40a02fc6cc6" providerId="AD" clId="Web-{08114C89-9BAA-F707-DDA9-30DA61A36EF9}" dt="2019-05-27T08:19:28.531" v="10" actId="20577"/>
          <ac:spMkLst>
            <pc:docMk/>
            <pc:sldMk cId="0" sldId="320"/>
            <ac:spMk id="15364" creationId="{D7CCC4DB-D8D1-4081-AAD3-842146EBB5E4}"/>
          </ac:spMkLst>
        </pc:spChg>
        <pc:spChg chg="mod">
          <ac:chgData name="Shruti Iyengar" userId="S::shruti@edenstrategy.onmicrosoft.com::5a542673-0bc5-4093-ae2d-f40a02fc6cc6" providerId="AD" clId="Web-{08114C89-9BAA-F707-DDA9-30DA61A36EF9}" dt="2019-05-27T08:19:41.141" v="13" actId="14100"/>
          <ac:spMkLst>
            <pc:docMk/>
            <pc:sldMk cId="0" sldId="320"/>
            <ac:spMk id="15365" creationId="{1F1A8285-90E3-447C-9FF1-4AFD727C533F}"/>
          </ac:spMkLst>
        </pc:spChg>
      </pc:sldChg>
    </pc:docChg>
  </pc:docChgLst>
  <pc:docChgLst>
    <pc:chgData name="Hoa Nguyen" userId="S::hoa@edenstrategy.onmicrosoft.com::b281bcf1-bb4b-4c0b-bc8a-5077143490c4" providerId="AD" clId="Web-{7FD507D6-2117-2DFF-A4A4-351CFA9CEC21}"/>
    <pc:docChg chg="modSld">
      <pc:chgData name="Hoa Nguyen" userId="S::hoa@edenstrategy.onmicrosoft.com::b281bcf1-bb4b-4c0b-bc8a-5077143490c4" providerId="AD" clId="Web-{7FD507D6-2117-2DFF-A4A4-351CFA9CEC21}" dt="2019-11-12T06:30:45.727" v="32" actId="20577"/>
      <pc:docMkLst>
        <pc:docMk/>
      </pc:docMkLst>
      <pc:sldChg chg="modSp">
        <pc:chgData name="Hoa Nguyen" userId="S::hoa@edenstrategy.onmicrosoft.com::b281bcf1-bb4b-4c0b-bc8a-5077143490c4" providerId="AD" clId="Web-{7FD507D6-2117-2DFF-A4A4-351CFA9CEC21}" dt="2019-11-12T06:30:45.727" v="31" actId="20577"/>
        <pc:sldMkLst>
          <pc:docMk/>
          <pc:sldMk cId="0" sldId="320"/>
        </pc:sldMkLst>
        <pc:spChg chg="mod">
          <ac:chgData name="Hoa Nguyen" userId="S::hoa@edenstrategy.onmicrosoft.com::b281bcf1-bb4b-4c0b-bc8a-5077143490c4" providerId="AD" clId="Web-{7FD507D6-2117-2DFF-A4A4-351CFA9CEC21}" dt="2019-11-12T06:30:45.727" v="31" actId="20577"/>
          <ac:spMkLst>
            <pc:docMk/>
            <pc:sldMk cId="0" sldId="320"/>
            <ac:spMk id="15364" creationId="{D7CCC4DB-D8D1-4081-AAD3-842146EBB5E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DB5D2C9-B9D5-4D92-A281-7EE3708E34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30258B8-B77A-433D-A6DF-37F0738679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CCCDBF0-23B6-4EA2-841B-3A9E4807B8DD}" type="datetimeFigureOut">
              <a:rPr lang="en-US"/>
              <a:pPr>
                <a:defRPr/>
              </a:pPr>
              <a:t>2/7/2020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24AF1DB-7C18-469F-B715-4C8EC4D313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CB118F5-185A-4B59-B76D-2313AA125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9092A71-1089-43D6-B62B-BECED1DB7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86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7F511A56-9103-4F1E-8CDD-BE2E831034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254ED641-4313-485F-A347-038254F89F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FAC73E-E623-4C47-B82B-63A5C3AD98DE}" type="datetimeFigureOut">
              <a:rPr lang="en-US" altLang="en-US"/>
              <a:pPr>
                <a:defRPr/>
              </a:pPr>
              <a:t>2/7/2020</a:t>
            </a:fld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BFBA426B-8C4E-451F-8264-E41C4B747DB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49463" y="739775"/>
            <a:ext cx="264318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xmlns="" id="{FA1444B6-0C06-4BB9-8B0F-0E7866C051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89475"/>
            <a:ext cx="5392737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xmlns="" id="{363F8BC1-E143-47D5-9CFB-0DD52F17D3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xmlns="" id="{327C7090-1635-492E-B3D2-79361E25B0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77363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24EEF0-6FE6-49DD-A74F-9C2D7F1FAD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150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524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7064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604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4128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1767535" algn="l" defTabSz="70701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21042" algn="l" defTabSz="70701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74549" algn="l" defTabSz="70701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28056" algn="l" defTabSz="70701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03DE6C39-1543-46E3-B10C-D7FCB7C67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691764D7-D6AF-47D6-A984-DF1CF9F77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1626157"/>
            <a:ext cx="6120765" cy="1122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2966342"/>
            <a:ext cx="5040630" cy="1337762"/>
          </a:xfrm>
        </p:spPr>
        <p:txBody>
          <a:bodyPr/>
          <a:lstStyle>
            <a:lvl1pPr marL="0" indent="0" algn="ctr">
              <a:buNone/>
              <a:defRPr/>
            </a:lvl1pPr>
            <a:lvl2pPr marL="353507" indent="0" algn="ctr">
              <a:buNone/>
              <a:defRPr/>
            </a:lvl2pPr>
            <a:lvl3pPr marL="707014" indent="0" algn="ctr">
              <a:buNone/>
              <a:defRPr/>
            </a:lvl3pPr>
            <a:lvl4pPr marL="1060521" indent="0" algn="ctr">
              <a:buNone/>
              <a:defRPr/>
            </a:lvl4pPr>
            <a:lvl5pPr marL="1414028" indent="0" algn="ctr">
              <a:buNone/>
              <a:defRPr/>
            </a:lvl5pPr>
            <a:lvl6pPr marL="1767535" indent="0" algn="ctr">
              <a:buNone/>
              <a:defRPr/>
            </a:lvl6pPr>
            <a:lvl7pPr marL="2121042" indent="0" algn="ctr">
              <a:buNone/>
              <a:defRPr/>
            </a:lvl7pPr>
            <a:lvl8pPr marL="2474549" indent="0" algn="ctr">
              <a:buNone/>
              <a:defRPr/>
            </a:lvl8pPr>
            <a:lvl9pPr marL="282805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8703F55-9449-42CD-8AD0-8EAD7CC4B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5CE0287-90D5-4F2E-93EF-0E4F56C5A7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820C417-6E35-4FB8-BE50-903773DA66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456A0-BAFF-4800-997C-A1981936D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70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4F61114-9BB9-4A63-90BA-AA1E06C70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275802E-0EBF-4F78-8881-80FA2D42E7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4F2788E-6ECD-4740-AA97-EEE47BF2F3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2DE1F-109E-4808-B751-E934F514E1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83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209632"/>
            <a:ext cx="1620203" cy="44664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5" y="209632"/>
            <a:ext cx="4740593" cy="44664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DCD6310-D6BF-40C9-94C9-794197B8B6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F60D3C5-9BF0-4616-89A4-EFD9DC011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2A651B9-E4BB-4CDA-AB52-E4C99C3CB5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7522D-9C56-46C3-B4DC-2E23A6D478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08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1515498-6130-45FC-8CFD-96A74F46BD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F942CAC-D7B2-41EF-9ED8-0B407E1722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DE92003-8A05-4378-A2C0-131862926B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9DF6C-46CD-407D-B080-5EECEDF5D8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28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1" y="3363793"/>
            <a:ext cx="6120765" cy="1039674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1" y="2218698"/>
            <a:ext cx="6120765" cy="1145095"/>
          </a:xfrm>
        </p:spPr>
        <p:txBody>
          <a:bodyPr anchor="b"/>
          <a:lstStyle>
            <a:lvl1pPr marL="0" indent="0">
              <a:buNone/>
              <a:defRPr sz="1500"/>
            </a:lvl1pPr>
            <a:lvl2pPr marL="353507" indent="0">
              <a:buNone/>
              <a:defRPr sz="1400"/>
            </a:lvl2pPr>
            <a:lvl3pPr marL="707014" indent="0">
              <a:buNone/>
              <a:defRPr sz="1200"/>
            </a:lvl3pPr>
            <a:lvl4pPr marL="1060521" indent="0">
              <a:buNone/>
              <a:defRPr sz="1100"/>
            </a:lvl4pPr>
            <a:lvl5pPr marL="1414028" indent="0">
              <a:buNone/>
              <a:defRPr sz="1100"/>
            </a:lvl5pPr>
            <a:lvl6pPr marL="1767535" indent="0">
              <a:buNone/>
              <a:defRPr sz="1100"/>
            </a:lvl6pPr>
            <a:lvl7pPr marL="2121042" indent="0">
              <a:buNone/>
              <a:defRPr sz="1100"/>
            </a:lvl7pPr>
            <a:lvl8pPr marL="2474549" indent="0">
              <a:buNone/>
              <a:defRPr sz="1100"/>
            </a:lvl8pPr>
            <a:lvl9pPr marL="282805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CFD79A5-5B37-465A-9534-DDE5F5AA6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FB78E8-F5A4-4948-940E-656482FA40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90F27E6-D0A0-4A79-9128-6B42E4ED7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1528-407F-4B24-8B8B-CE3D4CAE8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4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5" y="1221435"/>
            <a:ext cx="3180398" cy="345467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7" y="1221435"/>
            <a:ext cx="3180398" cy="345467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6570688-3685-4AB9-A11E-F0D516109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E4130A8-1E9F-49F9-BDA9-1BDECDA78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441DB51-ED3F-4840-933E-5705A6835D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1F2E-CDCB-4987-B47C-9BC2FDB64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7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1171754"/>
            <a:ext cx="3181648" cy="48833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3507" indent="0">
              <a:buNone/>
              <a:defRPr sz="1500" b="1"/>
            </a:lvl2pPr>
            <a:lvl3pPr marL="707014" indent="0">
              <a:buNone/>
              <a:defRPr sz="1400" b="1"/>
            </a:lvl3pPr>
            <a:lvl4pPr marL="1060521" indent="0">
              <a:buNone/>
              <a:defRPr sz="1200" b="1"/>
            </a:lvl4pPr>
            <a:lvl5pPr marL="1414028" indent="0">
              <a:buNone/>
              <a:defRPr sz="1200" b="1"/>
            </a:lvl5pPr>
            <a:lvl6pPr marL="1767535" indent="0">
              <a:buNone/>
              <a:defRPr sz="1200" b="1"/>
            </a:lvl6pPr>
            <a:lvl7pPr marL="2121042" indent="0">
              <a:buNone/>
              <a:defRPr sz="1200" b="1"/>
            </a:lvl7pPr>
            <a:lvl8pPr marL="2474549" indent="0">
              <a:buNone/>
              <a:defRPr sz="1200" b="1"/>
            </a:lvl8pPr>
            <a:lvl9pPr marL="282805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1660085"/>
            <a:ext cx="3181648" cy="3016023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7" y="1171754"/>
            <a:ext cx="3182898" cy="48833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3507" indent="0">
              <a:buNone/>
              <a:defRPr sz="1500" b="1"/>
            </a:lvl2pPr>
            <a:lvl3pPr marL="707014" indent="0">
              <a:buNone/>
              <a:defRPr sz="1400" b="1"/>
            </a:lvl3pPr>
            <a:lvl4pPr marL="1060521" indent="0">
              <a:buNone/>
              <a:defRPr sz="1200" b="1"/>
            </a:lvl4pPr>
            <a:lvl5pPr marL="1414028" indent="0">
              <a:buNone/>
              <a:defRPr sz="1200" b="1"/>
            </a:lvl5pPr>
            <a:lvl6pPr marL="1767535" indent="0">
              <a:buNone/>
              <a:defRPr sz="1200" b="1"/>
            </a:lvl6pPr>
            <a:lvl7pPr marL="2121042" indent="0">
              <a:buNone/>
              <a:defRPr sz="1200" b="1"/>
            </a:lvl7pPr>
            <a:lvl8pPr marL="2474549" indent="0">
              <a:buNone/>
              <a:defRPr sz="1200" b="1"/>
            </a:lvl8pPr>
            <a:lvl9pPr marL="282805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7" y="1660085"/>
            <a:ext cx="3182898" cy="3016023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78B26729-2867-43CF-A18D-8CB1A74B9C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9A1152B-05BD-46B2-88E8-9C64DADF5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08102C9-C1D6-4EC1-8CAA-84B307FE2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D2E9-B2CE-45FC-AF75-C457FA3842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13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38C5E92C-7DC1-4AD4-A461-8BBE56BD44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AC7127FE-171D-4580-B198-BBDC693AB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D0DD3E49-0FF2-4BBE-8B9E-7FE2AE331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B439-FE99-431E-8F73-E1F84DAD1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21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07FA1F4-CE11-4BC1-A320-74682B21D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46CE6B47-7277-4881-AD43-A108B7864E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4F3169B-5B52-4FB7-AA00-8BE5E1B299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6FDEB-520E-44B4-893C-96A762845C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06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6" y="208420"/>
            <a:ext cx="2369046" cy="88699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208420"/>
            <a:ext cx="4025503" cy="446768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6" y="1095414"/>
            <a:ext cx="2369046" cy="3580695"/>
          </a:xfrm>
        </p:spPr>
        <p:txBody>
          <a:bodyPr/>
          <a:lstStyle>
            <a:lvl1pPr marL="0" indent="0">
              <a:buNone/>
              <a:defRPr sz="1100"/>
            </a:lvl1pPr>
            <a:lvl2pPr marL="353507" indent="0">
              <a:buNone/>
              <a:defRPr sz="900"/>
            </a:lvl2pPr>
            <a:lvl3pPr marL="707014" indent="0">
              <a:buNone/>
              <a:defRPr sz="800"/>
            </a:lvl3pPr>
            <a:lvl4pPr marL="1060521" indent="0">
              <a:buNone/>
              <a:defRPr sz="700"/>
            </a:lvl4pPr>
            <a:lvl5pPr marL="1414028" indent="0">
              <a:buNone/>
              <a:defRPr sz="700"/>
            </a:lvl5pPr>
            <a:lvl6pPr marL="1767535" indent="0">
              <a:buNone/>
              <a:defRPr sz="700"/>
            </a:lvl6pPr>
            <a:lvl7pPr marL="2121042" indent="0">
              <a:buNone/>
              <a:defRPr sz="700"/>
            </a:lvl7pPr>
            <a:lvl8pPr marL="2474549" indent="0">
              <a:buNone/>
              <a:defRPr sz="700"/>
            </a:lvl8pPr>
            <a:lvl9pPr marL="282805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FDD50F4-EFF7-4A02-8466-8424296C7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66173A2-ED2B-4AA6-8EF9-404962586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A4216B9-71CB-4548-AEB2-F7C6D8157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1BD48-52AE-47FB-B640-3D68E300DF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67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3664304"/>
            <a:ext cx="4320540" cy="43259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467732"/>
            <a:ext cx="4320540" cy="3140832"/>
          </a:xfrm>
        </p:spPr>
        <p:txBody>
          <a:bodyPr/>
          <a:lstStyle>
            <a:lvl1pPr marL="0" indent="0">
              <a:buNone/>
              <a:defRPr sz="2500"/>
            </a:lvl1pPr>
            <a:lvl2pPr marL="353507" indent="0">
              <a:buNone/>
              <a:defRPr sz="2200"/>
            </a:lvl2pPr>
            <a:lvl3pPr marL="707014" indent="0">
              <a:buNone/>
              <a:defRPr sz="1900"/>
            </a:lvl3pPr>
            <a:lvl4pPr marL="1060521" indent="0">
              <a:buNone/>
              <a:defRPr sz="1500"/>
            </a:lvl4pPr>
            <a:lvl5pPr marL="1414028" indent="0">
              <a:buNone/>
              <a:defRPr sz="1500"/>
            </a:lvl5pPr>
            <a:lvl6pPr marL="1767535" indent="0">
              <a:buNone/>
              <a:defRPr sz="1500"/>
            </a:lvl6pPr>
            <a:lvl7pPr marL="2121042" indent="0">
              <a:buNone/>
              <a:defRPr sz="1500"/>
            </a:lvl7pPr>
            <a:lvl8pPr marL="2474549" indent="0">
              <a:buNone/>
              <a:defRPr sz="1500"/>
            </a:lvl8pPr>
            <a:lvl9pPr marL="2828056" indent="0">
              <a:buNone/>
              <a:defRPr sz="1500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4096896"/>
            <a:ext cx="4320540" cy="614352"/>
          </a:xfrm>
        </p:spPr>
        <p:txBody>
          <a:bodyPr/>
          <a:lstStyle>
            <a:lvl1pPr marL="0" indent="0">
              <a:buNone/>
              <a:defRPr sz="1100"/>
            </a:lvl1pPr>
            <a:lvl2pPr marL="353507" indent="0">
              <a:buNone/>
              <a:defRPr sz="900"/>
            </a:lvl2pPr>
            <a:lvl3pPr marL="707014" indent="0">
              <a:buNone/>
              <a:defRPr sz="800"/>
            </a:lvl3pPr>
            <a:lvl4pPr marL="1060521" indent="0">
              <a:buNone/>
              <a:defRPr sz="700"/>
            </a:lvl4pPr>
            <a:lvl5pPr marL="1414028" indent="0">
              <a:buNone/>
              <a:defRPr sz="700"/>
            </a:lvl5pPr>
            <a:lvl6pPr marL="1767535" indent="0">
              <a:buNone/>
              <a:defRPr sz="700"/>
            </a:lvl6pPr>
            <a:lvl7pPr marL="2121042" indent="0">
              <a:buNone/>
              <a:defRPr sz="700"/>
            </a:lvl7pPr>
            <a:lvl8pPr marL="2474549" indent="0">
              <a:buNone/>
              <a:defRPr sz="700"/>
            </a:lvl8pPr>
            <a:lvl9pPr marL="282805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05A918-08DA-4F1C-BC06-88D5376452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154E1D-4F08-47AA-885B-B66C76FDC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8FD6566-44D8-435D-BE69-FE1B51D6F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A2D87-5D57-481C-A1BB-1675F13E1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7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993BDE8-21DB-4EF7-9E37-925985849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303213"/>
            <a:ext cx="48609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701" tIns="35351" rIns="70701" bIns="353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8286D9C2-55FF-48B4-928E-BD228B3B3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763713"/>
            <a:ext cx="48609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701" tIns="35351" rIns="70701" bIns="35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B83DFB79-082C-4E61-9F01-5E2BF92AAB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9875" y="6884988"/>
            <a:ext cx="126047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701" tIns="35351" rIns="70701" bIns="3535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721B461-EB79-4BD4-83CF-C58381BD70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44675" y="6884988"/>
            <a:ext cx="17113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701" tIns="35351" rIns="70701" bIns="3535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1071B85-9A86-437B-B3D2-E94D6081FD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0325" y="6884988"/>
            <a:ext cx="126047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701" tIns="35351" rIns="70701" bIns="3535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C5FD03-C700-4920-B522-45E8C474E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353507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707014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060521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414028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Char char="•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573088" indent="-220663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Char char="•"/>
        <a:defRPr sz="2200">
          <a:solidFill>
            <a:srgbClr val="000066"/>
          </a:solidFill>
          <a:latin typeface="+mn-lt"/>
        </a:defRPr>
      </a:lvl2pPr>
      <a:lvl3pPr marL="882650" indent="-176213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Char char="•"/>
        <a:defRPr sz="1900">
          <a:solidFill>
            <a:srgbClr val="000066"/>
          </a:solidFill>
          <a:latin typeface="+mn-lt"/>
        </a:defRPr>
      </a:lvl3pPr>
      <a:lvl4pPr marL="1236663" indent="-176213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Char char="•"/>
        <a:defRPr sz="1500">
          <a:solidFill>
            <a:srgbClr val="000066"/>
          </a:solidFill>
          <a:latin typeface="+mn-lt"/>
        </a:defRPr>
      </a:lvl4pPr>
      <a:lvl5pPr marL="1590675" indent="-176213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Char char="•"/>
        <a:defRPr sz="1500">
          <a:solidFill>
            <a:srgbClr val="000066"/>
          </a:solidFill>
          <a:latin typeface="+mn-lt"/>
        </a:defRPr>
      </a:lvl5pPr>
      <a:lvl6pPr marL="1944289" indent="-176754" algn="l" rtl="0" fontAlgn="base">
        <a:spcBef>
          <a:spcPct val="20000"/>
        </a:spcBef>
        <a:spcAft>
          <a:spcPct val="0"/>
        </a:spcAft>
        <a:buClr>
          <a:srgbClr val="006666"/>
        </a:buClr>
        <a:buChar char="•"/>
        <a:defRPr>
          <a:solidFill>
            <a:srgbClr val="000066"/>
          </a:solidFill>
          <a:latin typeface="+mn-lt"/>
        </a:defRPr>
      </a:lvl6pPr>
      <a:lvl7pPr marL="2297796" indent="-176754" algn="l" rtl="0" fontAlgn="base">
        <a:spcBef>
          <a:spcPct val="20000"/>
        </a:spcBef>
        <a:spcAft>
          <a:spcPct val="0"/>
        </a:spcAft>
        <a:buClr>
          <a:srgbClr val="006666"/>
        </a:buClr>
        <a:buChar char="•"/>
        <a:defRPr>
          <a:solidFill>
            <a:srgbClr val="000066"/>
          </a:solidFill>
          <a:latin typeface="+mn-lt"/>
        </a:defRPr>
      </a:lvl7pPr>
      <a:lvl8pPr marL="2651303" indent="-176754" algn="l" rtl="0" fontAlgn="base">
        <a:spcBef>
          <a:spcPct val="20000"/>
        </a:spcBef>
        <a:spcAft>
          <a:spcPct val="0"/>
        </a:spcAft>
        <a:buClr>
          <a:srgbClr val="006666"/>
        </a:buClr>
        <a:buChar char="•"/>
        <a:defRPr>
          <a:solidFill>
            <a:srgbClr val="000066"/>
          </a:solidFill>
          <a:latin typeface="+mn-lt"/>
        </a:defRPr>
      </a:lvl8pPr>
      <a:lvl9pPr marL="3004810" indent="-176754" algn="l" rtl="0" fontAlgn="base">
        <a:spcBef>
          <a:spcPct val="20000"/>
        </a:spcBef>
        <a:spcAft>
          <a:spcPct val="0"/>
        </a:spcAft>
        <a:buClr>
          <a:srgbClr val="006666"/>
        </a:buClr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3507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7014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0521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4028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7535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1042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74549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28056" algn="l" defTabSz="70701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3">
            <a:extLst>
              <a:ext uri="{FF2B5EF4-FFF2-40B4-BE49-F238E27FC236}">
                <a16:creationId xmlns:a16="http://schemas.microsoft.com/office/drawing/2014/main" xmlns="" id="{3E87D89D-D33E-438D-8B38-FFAA394804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2" b="5528"/>
          <a:stretch>
            <a:fillRect/>
          </a:stretch>
        </p:blipFill>
        <p:spPr bwMode="auto">
          <a:xfrm>
            <a:off x="-3175" y="11113"/>
            <a:ext cx="54038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5097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DB4FBDD-1ADC-4EEB-BCED-4EC93E0CEBD9}"/>
              </a:ext>
            </a:extLst>
          </p:cNvPr>
          <p:cNvSpPr/>
          <p:nvPr/>
        </p:nvSpPr>
        <p:spPr>
          <a:xfrm>
            <a:off x="-11113" y="-6350"/>
            <a:ext cx="5411788" cy="3749675"/>
          </a:xfrm>
          <a:prstGeom prst="rect">
            <a:avLst/>
          </a:prstGeom>
          <a:solidFill>
            <a:srgbClr val="002060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63" name="Text Box 53">
            <a:extLst>
              <a:ext uri="{FF2B5EF4-FFF2-40B4-BE49-F238E27FC236}">
                <a16:creationId xmlns:a16="http://schemas.microsoft.com/office/drawing/2014/main" xmlns="" id="{678BF3CB-950D-464C-A456-D60939F65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3960813"/>
            <a:ext cx="46101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701" tIns="35351" rIns="70701" bIns="35351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Successful candidates will work across a wide range of industries and gain regional exposure, with responsibilities that include data analytics, research, analysis, design, prototyping, strategy development, and advisory. We offer structured career development, a collegial team environment, competitive remuneration, and the opportunity to make your mark in industry and society. We are seeking candidates:</a:t>
            </a:r>
          </a:p>
        </p:txBody>
      </p:sp>
      <p:sp>
        <p:nvSpPr>
          <p:cNvPr id="15364" name="Text Box 53">
            <a:extLst>
              <a:ext uri="{FF2B5EF4-FFF2-40B4-BE49-F238E27FC236}">
                <a16:creationId xmlns:a16="http://schemas.microsoft.com/office/drawing/2014/main" xmlns="" id="{D7CCC4DB-D8D1-4081-AAD3-842146EBB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6923088"/>
            <a:ext cx="4792662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701" tIns="35351" rIns="70701" bIns="35351" anchor="t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Interested candidates please apply to join our Class of </a:t>
            </a:r>
            <a:r>
              <a:rPr lang="en-SG" altLang="en-US" sz="900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2020 </a:t>
            </a: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by sending a detailed statement of personal mission, CV, photograph, and expected remuneration by </a:t>
            </a:r>
            <a:b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SG" altLang="en-US" sz="900" b="1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28</a:t>
            </a:r>
            <a:r>
              <a:rPr lang="en-SG" altLang="en-US" sz="900" b="1" baseline="30000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th</a:t>
            </a:r>
            <a:r>
              <a:rPr lang="en-SG" altLang="en-US" sz="900" b="1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 February 2020</a:t>
            </a:r>
            <a:r>
              <a:rPr lang="en-SG" altLang="en-US" sz="900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 </a:t>
            </a: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to </a:t>
            </a:r>
            <a:r>
              <a:rPr lang="en-SG" altLang="en-US" sz="900" u="sng" dirty="0">
                <a:solidFill>
                  <a:schemeClr val="accent2"/>
                </a:solidFill>
                <a:latin typeface="Ubuntu"/>
                <a:ea typeface="Ubuntu"/>
                <a:cs typeface="Ubuntu"/>
              </a:rPr>
              <a:t>talent@edenstrategyinstitute.com</a:t>
            </a:r>
            <a:r>
              <a:rPr lang="en-SG" altLang="en-US" sz="900" dirty="0">
                <a:solidFill>
                  <a:schemeClr val="accent2"/>
                </a:solidFill>
                <a:latin typeface="Ubuntu"/>
                <a:ea typeface="Ubuntu"/>
                <a:cs typeface="Ubuntu"/>
              </a:rPr>
              <a:t>. </a:t>
            </a:r>
          </a:p>
        </p:txBody>
      </p:sp>
      <p:sp>
        <p:nvSpPr>
          <p:cNvPr id="15365" name="Text Box 53">
            <a:extLst>
              <a:ext uri="{FF2B5EF4-FFF2-40B4-BE49-F238E27FC236}">
                <a16:creationId xmlns:a16="http://schemas.microsoft.com/office/drawing/2014/main" xmlns="" id="{1F1A8285-90E3-447C-9FF1-4AFD727C5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98" y="2544763"/>
            <a:ext cx="4566651" cy="83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0701" tIns="35351" rIns="70701" bIns="35351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Eden Strategy Institute is Asia’s leader in business system innovation. Our distinctive approach to sustainable advantage helps leading global corporations, governments, and non-profit organizations develop new growth platforms, operations, products, and services that achieve sustainable impact. </a:t>
            </a:r>
          </a:p>
          <a:p>
            <a:pPr algn="just"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We are recruiting full-time </a:t>
            </a:r>
            <a:r>
              <a:rPr lang="en-SG" altLang="en-US" sz="900" b="1" dirty="0" smtClean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Consultant Intern </a:t>
            </a:r>
            <a:r>
              <a:rPr lang="en-SG" altLang="en-US" sz="900" dirty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for our </a:t>
            </a:r>
            <a:r>
              <a:rPr lang="en-SG" altLang="en-US" sz="900" dirty="0" smtClean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KL</a:t>
            </a:r>
            <a:r>
              <a:rPr lang="en-SG" altLang="en-US" sz="900" dirty="0" smtClean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 </a:t>
            </a:r>
            <a:r>
              <a:rPr lang="en-SG" altLang="en-US" sz="900" dirty="0">
                <a:solidFill>
                  <a:srgbClr val="FDFFFF"/>
                </a:solidFill>
                <a:latin typeface="Ubuntu"/>
                <a:ea typeface="Ubuntu"/>
                <a:cs typeface="Ubuntu"/>
              </a:rPr>
              <a:t>office.</a:t>
            </a:r>
          </a:p>
        </p:txBody>
      </p:sp>
      <p:sp>
        <p:nvSpPr>
          <p:cNvPr id="15366" name="Text Box 53">
            <a:extLst>
              <a:ext uri="{FF2B5EF4-FFF2-40B4-BE49-F238E27FC236}">
                <a16:creationId xmlns:a16="http://schemas.microsoft.com/office/drawing/2014/main" xmlns="" id="{1A520126-E40A-4DAE-AF37-6D2C9FBFB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4862513"/>
            <a:ext cx="2155825" cy="180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701" tIns="35351" rIns="70701" bIns="35351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US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With a strong interest to gain hands-on experience in management consulting, large data sets, and  innovation strategy</a:t>
            </a:r>
            <a:br>
              <a:rPr lang="en-US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US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/>
            </a:r>
            <a:br>
              <a:rPr lang="en-US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With any degree qualification, ​</a:t>
            </a:r>
            <a:br>
              <a:rPr 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preferably </a:t>
            </a:r>
            <a:r>
              <a:rPr lang="en-US" sz="900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in Social Studies, Business, Psychology or Engineering.</a:t>
            </a:r>
            <a:endParaRPr lang="en-SG" altLang="en-US" sz="900" dirty="0">
              <a:solidFill>
                <a:srgbClr val="002060"/>
              </a:solidFill>
              <a:latin typeface="Ubuntu"/>
              <a:ea typeface="Ubuntu"/>
              <a:cs typeface="Ubuntu"/>
            </a:endParaRPr>
          </a:p>
          <a:p>
            <a:pPr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/>
            </a:r>
            <a:b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Who are graduating or may have recently graduated with strong</a:t>
            </a:r>
            <a:b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 academic achievement</a:t>
            </a:r>
          </a:p>
        </p:txBody>
      </p:sp>
      <p:sp>
        <p:nvSpPr>
          <p:cNvPr id="15367" name="Text Box 53">
            <a:extLst>
              <a:ext uri="{FF2B5EF4-FFF2-40B4-BE49-F238E27FC236}">
                <a16:creationId xmlns:a16="http://schemas.microsoft.com/office/drawing/2014/main" xmlns="" id="{ECD315F5-30C3-46E0-B2E5-715BD090E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4862513"/>
            <a:ext cx="2051050" cy="10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701" tIns="35351" rIns="70701" bIns="35351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With mastery of spoken and written English and ideally </a:t>
            </a:r>
            <a:r>
              <a:rPr lang="en-SG" altLang="en-US" sz="900" dirty="0" smtClean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Malay</a:t>
            </a: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.</a:t>
            </a: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/>
            </a:r>
            <a:b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/>
            </a:r>
            <a:b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/>
            </a:r>
            <a:b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</a:b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Who have deep passion to help clients create sustainable societal and business impact using data</a:t>
            </a: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xmlns="" id="{6DB75E73-3119-46A1-BFE0-D51B0708C4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" y="6379092"/>
            <a:ext cx="3159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xmlns="" id="{D4C3B860-55D8-4653-A567-2FA22D47A5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" y="5651112"/>
            <a:ext cx="242887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3A4376D-9118-4B62-BB39-BCE25ECD07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" y="4914738"/>
            <a:ext cx="2571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>
            <a:extLst>
              <a:ext uri="{FF2B5EF4-FFF2-40B4-BE49-F238E27FC236}">
                <a16:creationId xmlns:a16="http://schemas.microsoft.com/office/drawing/2014/main" xmlns="" id="{BCB2C291-3277-45E2-933C-3F14A82382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4911616"/>
            <a:ext cx="333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>
            <a:extLst>
              <a:ext uri="{FF2B5EF4-FFF2-40B4-BE49-F238E27FC236}">
                <a16:creationId xmlns:a16="http://schemas.microsoft.com/office/drawing/2014/main" xmlns="" id="{940B73AA-685D-43D5-8E70-76821242E56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4" t="14655" r="21391" b="16521"/>
          <a:stretch>
            <a:fillRect/>
          </a:stretch>
        </p:blipFill>
        <p:spPr bwMode="auto">
          <a:xfrm>
            <a:off x="2749550" y="5597416"/>
            <a:ext cx="3492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>
            <a:extLst>
              <a:ext uri="{FF2B5EF4-FFF2-40B4-BE49-F238E27FC236}">
                <a16:creationId xmlns:a16="http://schemas.microsoft.com/office/drawing/2014/main" xmlns="" id="{1D0F58A0-2047-462E-829B-AA47BF0FFE5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7" t="8304" r="15182" b="8076"/>
          <a:stretch>
            <a:fillRect/>
          </a:stretch>
        </p:blipFill>
        <p:spPr bwMode="auto">
          <a:xfrm>
            <a:off x="2757488" y="6207416"/>
            <a:ext cx="3333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9342C3D8-F954-44C1-BAFD-F066F91103D1}"/>
              </a:ext>
            </a:extLst>
          </p:cNvPr>
          <p:cNvCxnSpPr/>
          <p:nvPr/>
        </p:nvCxnSpPr>
        <p:spPr>
          <a:xfrm>
            <a:off x="-17463" y="3732213"/>
            <a:ext cx="5427663" cy="11112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5" name="Text Box 53">
            <a:extLst>
              <a:ext uri="{FF2B5EF4-FFF2-40B4-BE49-F238E27FC236}">
                <a16:creationId xmlns:a16="http://schemas.microsoft.com/office/drawing/2014/main" xmlns="" id="{C302C75D-78BC-4F75-BE85-B8D08DBD4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2133600"/>
            <a:ext cx="523398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701" tIns="35351" rIns="70701" bIns="35351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SG" altLang="en-US" sz="1600" b="1">
                <a:solidFill>
                  <a:schemeClr val="bg1"/>
                </a:solidFill>
                <a:latin typeface="Ubuntu"/>
                <a:ea typeface="Ubuntu"/>
                <a:cs typeface="Ubuntu"/>
              </a:rPr>
              <a:t>Careers in Innovation Strategy Consulting</a:t>
            </a:r>
          </a:p>
        </p:txBody>
      </p:sp>
      <p:pic>
        <p:nvPicPr>
          <p:cNvPr id="15376" name="Picture 22">
            <a:extLst>
              <a:ext uri="{FF2B5EF4-FFF2-40B4-BE49-F238E27FC236}">
                <a16:creationId xmlns:a16="http://schemas.microsoft.com/office/drawing/2014/main" xmlns="" id="{641AA0EB-8474-47A1-AD45-BA34178B5E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163" y="161925"/>
            <a:ext cx="9525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7" name="Text Box 53">
            <a:extLst>
              <a:ext uri="{FF2B5EF4-FFF2-40B4-BE49-F238E27FC236}">
                <a16:creationId xmlns:a16="http://schemas.microsoft.com/office/drawing/2014/main" xmlns="" id="{492D1D4E-548C-44DD-8DB7-F6F154C72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6154738"/>
            <a:ext cx="20510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701" tIns="35351" rIns="70701" bIns="35351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6666"/>
              </a:buClr>
            </a:pPr>
            <a:r>
              <a:rPr lang="en-SG" altLang="en-US" sz="900" dirty="0">
                <a:solidFill>
                  <a:srgbClr val="002060"/>
                </a:solidFill>
                <a:latin typeface="Ubuntu"/>
                <a:ea typeface="Ubuntu"/>
                <a:cs typeface="Ubuntu"/>
              </a:rPr>
              <a:t>With excellent interpersonal and presentation skills, leadership potential, eagerness to learn, and an uncompromising work ethic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fault Design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E95B67A0DB804683B67E14C52AEDEE" ma:contentTypeVersion="4" ma:contentTypeDescription="Create a new document." ma:contentTypeScope="" ma:versionID="c562632b2306942820f8020083f35028">
  <xsd:schema xmlns:xsd="http://www.w3.org/2001/XMLSchema" xmlns:xs="http://www.w3.org/2001/XMLSchema" xmlns:p="http://schemas.microsoft.com/office/2006/metadata/properties" xmlns:ns2="5ea360eb-e879-465c-b52e-b5f2ac196879" targetNamespace="http://schemas.microsoft.com/office/2006/metadata/properties" ma:root="true" ma:fieldsID="a695a8a4a6a0bd1d4f2b9c464fe6d1fb" ns2:_="">
    <xsd:import namespace="5ea360eb-e879-465c-b52e-b5f2ac1968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360eb-e879-465c-b52e-b5f2ac1968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605E2B-8211-4462-A9D7-54CA0D022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a360eb-e879-465c-b52e-b5f2ac1968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3D5921-23CD-4A08-A37D-E881BA69102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5ea360eb-e879-465c-b52e-b5f2ac19687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DCC36D-33EC-403B-BB96-10FF1DAF74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4204</TotalTime>
  <Words>202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 Ong</dc:creator>
  <cp:lastModifiedBy>Admin</cp:lastModifiedBy>
  <cp:revision>47</cp:revision>
  <cp:lastPrinted>2018-10-05T09:27:21Z</cp:lastPrinted>
  <dcterms:created xsi:type="dcterms:W3CDTF">2016-04-22T06:32:38Z</dcterms:created>
  <dcterms:modified xsi:type="dcterms:W3CDTF">2020-02-07T09:05:37Z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bool>false</vt:bool>
  </property>
  <property fmtid="{D5CDD505-2E9C-101B-9397-08002B2CF9AE}" pid="3" name="xd_ProgID">
    <vt:lpwstr/>
  </property>
  <property fmtid="{D5CDD505-2E9C-101B-9397-08002B2CF9AE}" pid="4" name="ContentTypeId">
    <vt:lpwstr>0x01010053E95B67A0DB804683B67E14C52AEDEE</vt:lpwstr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AuthorIds_UIVersion_7680">
    <vt:lpwstr>15</vt:lpwstr>
  </property>
</Properties>
</file>